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3.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4.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92" r:id="rId2"/>
    <p:sldMasterId id="2147483752" r:id="rId3"/>
    <p:sldMasterId id="2147483854" r:id="rId4"/>
    <p:sldMasterId id="2147483864" r:id="rId5"/>
  </p:sldMasterIdLst>
  <p:notesMasterIdLst>
    <p:notesMasterId r:id="rId25"/>
  </p:notesMasterIdLst>
  <p:handoutMasterIdLst>
    <p:handoutMasterId r:id="rId26"/>
  </p:handoutMasterIdLst>
  <p:sldIdLst>
    <p:sldId id="377" r:id="rId6"/>
    <p:sldId id="392" r:id="rId7"/>
    <p:sldId id="404" r:id="rId8"/>
    <p:sldId id="405" r:id="rId9"/>
    <p:sldId id="406" r:id="rId10"/>
    <p:sldId id="407" r:id="rId11"/>
    <p:sldId id="408" r:id="rId12"/>
    <p:sldId id="409" r:id="rId13"/>
    <p:sldId id="410" r:id="rId14"/>
    <p:sldId id="446" r:id="rId15"/>
    <p:sldId id="449" r:id="rId16"/>
    <p:sldId id="448" r:id="rId17"/>
    <p:sldId id="450" r:id="rId18"/>
    <p:sldId id="455" r:id="rId19"/>
    <p:sldId id="452" r:id="rId20"/>
    <p:sldId id="451" r:id="rId21"/>
    <p:sldId id="453" r:id="rId22"/>
    <p:sldId id="454" r:id="rId23"/>
    <p:sldId id="362" r:id="rId24"/>
  </p:sldIdLst>
  <p:sldSz cx="9144000" cy="5143500" type="screen16x9"/>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20000"/>
    <a:srgbClr val="62983A"/>
    <a:srgbClr val="FFFFFF"/>
    <a:srgbClr val="72BF44"/>
    <a:srgbClr val="0071BC"/>
    <a:srgbClr val="FF8B8B"/>
    <a:srgbClr val="8FAAE5"/>
    <a:srgbClr val="82BE55"/>
    <a:srgbClr val="264DA6"/>
    <a:srgbClr val="386A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357" autoAdjust="0"/>
  </p:normalViewPr>
  <p:slideViewPr>
    <p:cSldViewPr>
      <p:cViewPr varScale="1">
        <p:scale>
          <a:sx n="68" d="100"/>
          <a:sy n="68" d="100"/>
        </p:scale>
        <p:origin x="1146" y="84"/>
      </p:cViewPr>
      <p:guideLst>
        <p:guide orient="horz" pos="1620"/>
        <p:guide pos="2880"/>
      </p:guideLst>
    </p:cSldViewPr>
  </p:slideViewPr>
  <p:notesTextViewPr>
    <p:cViewPr>
      <p:scale>
        <a:sx n="100" d="100"/>
        <a:sy n="100" d="100"/>
      </p:scale>
      <p:origin x="0" y="0"/>
    </p:cViewPr>
  </p:notesTextViewPr>
  <p:notesViewPr>
    <p:cSldViewPr>
      <p:cViewPr varScale="1">
        <p:scale>
          <a:sx n="98" d="100"/>
          <a:sy n="98" d="100"/>
        </p:scale>
        <p:origin x="2658"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FDC4BA-F62C-46A2-87C1-2103180CFF88}" type="datetimeFigureOut">
              <a:rPr lang="de-AT" smtClean="0"/>
              <a:t>06.04.2017</a:t>
            </a:fld>
            <a:endParaRPr lang="de-AT"/>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AT"/>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D50C009-48F3-49BF-8609-46CB9CE208D1}" type="slidenum">
              <a:rPr lang="de-AT" smtClean="0"/>
              <a:t>‹#›</a:t>
            </a:fld>
            <a:endParaRPr lang="de-AT"/>
          </a:p>
        </p:txBody>
      </p:sp>
    </p:spTree>
    <p:extLst>
      <p:ext uri="{BB962C8B-B14F-4D97-AF65-F5344CB8AC3E}">
        <p14:creationId xmlns:p14="http://schemas.microsoft.com/office/powerpoint/2010/main" val="79996347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612A09C-9A01-4873-9E29-1DA9CA5B5B01}" type="datetimeFigureOut">
              <a:rPr lang="de-DE" smtClean="0"/>
              <a:pPr/>
              <a:t>06.04.2017</a:t>
            </a:fld>
            <a:endParaRPr lang="de-AT"/>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0EAB6EA-6F0D-4BB8-A057-E1D8374E5B98}" type="slidenum">
              <a:rPr lang="de-AT" smtClean="0"/>
              <a:pPr/>
              <a:t>‹#›</a:t>
            </a:fld>
            <a:endParaRPr lang="de-AT"/>
          </a:p>
        </p:txBody>
      </p:sp>
    </p:spTree>
    <p:extLst>
      <p:ext uri="{BB962C8B-B14F-4D97-AF65-F5344CB8AC3E}">
        <p14:creationId xmlns:p14="http://schemas.microsoft.com/office/powerpoint/2010/main" val="31151645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3240653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4/6/2017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
        <p:nvSpPr>
          <p:cNvPr id="7" name="Header Placeholder 6"/>
          <p:cNvSpPr>
            <a:spLocks noGrp="1"/>
          </p:cNvSpPr>
          <p:nvPr>
            <p:ph type="hdr" sz="quarter" idx="13"/>
          </p:nvPr>
        </p:nvSpPr>
        <p:spPr/>
        <p:txBody>
          <a:bodyPr/>
          <a:lstStyle/>
          <a:p>
            <a:r>
              <a:rPr lang="en-US"/>
              <a:t>Build 2014</a:t>
            </a:r>
            <a:endParaRPr lang="en-US" dirty="0"/>
          </a:p>
        </p:txBody>
      </p:sp>
    </p:spTree>
    <p:extLst>
      <p:ext uri="{BB962C8B-B14F-4D97-AF65-F5344CB8AC3E}">
        <p14:creationId xmlns:p14="http://schemas.microsoft.com/office/powerpoint/2010/main" val="38845185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timecockpit.com/"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3.xml"/><Relationship Id="rId4" Type="http://schemas.openxmlformats.org/officeDocument/2006/relationships/image" Target="../media/image7.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3.xml"/><Relationship Id="rId4" Type="http://schemas.openxmlformats.org/officeDocument/2006/relationships/image" Target="../media/image7.pn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Text Placeholder 10"/>
          <p:cNvSpPr>
            <a:spLocks noGrp="1"/>
          </p:cNvSpPr>
          <p:nvPr>
            <p:ph type="body" sz="quarter" idx="24" hasCustomPrompt="1"/>
          </p:nvPr>
        </p:nvSpPr>
        <p:spPr>
          <a:xfrm>
            <a:off x="1141904" y="339502"/>
            <a:ext cx="7750576" cy="685598"/>
          </a:xfrm>
          <a:prstGeom prst="rect">
            <a:avLst/>
          </a:prstGeom>
        </p:spPr>
        <p:txBody>
          <a:bodyPr lIns="0" tIns="0" rIns="0" bIns="0" anchor="b"/>
          <a:lstStyle>
            <a:lvl1pPr marL="0" indent="0">
              <a:spcBef>
                <a:spcPts val="0"/>
              </a:spcBef>
              <a:buFontTx/>
              <a:buNone/>
              <a:defRPr sz="1400">
                <a:solidFill>
                  <a:schemeClr val="accent2"/>
                </a:solidFill>
                <a:latin typeface="+mn-lt"/>
              </a:defRPr>
            </a:lvl1pPr>
            <a:lvl2pPr marL="457200" indent="0">
              <a:buFontTx/>
              <a:buNone/>
              <a:defRPr sz="1400">
                <a:latin typeface="+mn-lt"/>
              </a:defRPr>
            </a:lvl2pPr>
            <a:lvl3pPr marL="914400" indent="0">
              <a:buFontTx/>
              <a:buNone/>
              <a:defRPr sz="1400">
                <a:latin typeface="+mn-lt"/>
              </a:defRPr>
            </a:lvl3pPr>
            <a:lvl4pPr marL="1371600" indent="0">
              <a:buFontTx/>
              <a:buNone/>
              <a:defRPr sz="1400">
                <a:latin typeface="+mn-lt"/>
              </a:defRPr>
            </a:lvl4pPr>
            <a:lvl5pPr marL="1828800" indent="0">
              <a:buFontTx/>
              <a:buNone/>
              <a:defRPr sz="1400">
                <a:latin typeface="+mn-lt"/>
              </a:defRPr>
            </a:lvl5pPr>
          </a:lstStyle>
          <a:p>
            <a:pPr lvl="0"/>
            <a:r>
              <a:rPr lang="en-US" noProof="0" dirty="0"/>
              <a:t>Add long title here</a:t>
            </a:r>
          </a:p>
        </p:txBody>
      </p:sp>
      <p:sp>
        <p:nvSpPr>
          <p:cNvPr id="23" name="Content Placeholder 22"/>
          <p:cNvSpPr>
            <a:spLocks noGrp="1"/>
          </p:cNvSpPr>
          <p:nvPr>
            <p:ph sz="quarter" idx="20" hasCustomPrompt="1"/>
          </p:nvPr>
        </p:nvSpPr>
        <p:spPr>
          <a:xfrm>
            <a:off x="5221932" y="1498094"/>
            <a:ext cx="790140" cy="790090"/>
          </a:xfrm>
          <a:prstGeom prst="rect">
            <a:avLst/>
          </a:prstGeom>
          <a:solidFill>
            <a:schemeClr val="bg1">
              <a:lumMod val="75000"/>
            </a:schemeClr>
          </a:solidFill>
        </p:spPr>
        <p:txBody>
          <a:bodyPr anchor="ctr"/>
          <a:lstStyle>
            <a:lvl1pPr marL="0" indent="0" algn="ctr">
              <a:buNone/>
              <a:defRPr sz="1000">
                <a:solidFill>
                  <a:schemeClr val="bg1">
                    <a:lumMod val="50000"/>
                  </a:schemeClr>
                </a:solidFill>
                <a:latin typeface="+mj-lt"/>
              </a:defRPr>
            </a:lvl1pPr>
          </a:lstStyle>
          <a:p>
            <a:pPr lvl="0"/>
            <a:r>
              <a:rPr lang="en-US" noProof="0" dirty="0"/>
              <a:t>Image</a:t>
            </a:r>
          </a:p>
        </p:txBody>
      </p:sp>
      <p:sp>
        <p:nvSpPr>
          <p:cNvPr id="3" name="Rectangle 2"/>
          <p:cNvSpPr/>
          <p:nvPr userDrawn="1"/>
        </p:nvSpPr>
        <p:spPr>
          <a:xfrm>
            <a:off x="0" y="1496184"/>
            <a:ext cx="5148064" cy="248524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Titel 1"/>
          <p:cNvSpPr>
            <a:spLocks noGrp="1"/>
          </p:cNvSpPr>
          <p:nvPr>
            <p:ph type="title" hasCustomPrompt="1"/>
          </p:nvPr>
        </p:nvSpPr>
        <p:spPr>
          <a:xfrm>
            <a:off x="1144000" y="2445764"/>
            <a:ext cx="3785944" cy="681980"/>
          </a:xfrm>
          <a:prstGeom prst="rect">
            <a:avLst/>
          </a:prstGeom>
        </p:spPr>
        <p:txBody>
          <a:bodyPr wrap="square" lIns="0" tIns="0" rIns="0" bIns="0" anchor="b"/>
          <a:lstStyle>
            <a:lvl1pPr>
              <a:defRPr sz="5400">
                <a:solidFill>
                  <a:schemeClr val="tx1"/>
                </a:solidFill>
              </a:defRPr>
            </a:lvl1pPr>
          </a:lstStyle>
          <a:p>
            <a:r>
              <a:rPr lang="en-US" noProof="0" dirty="0"/>
              <a:t>Short Title</a:t>
            </a:r>
          </a:p>
        </p:txBody>
      </p:sp>
      <p:sp>
        <p:nvSpPr>
          <p:cNvPr id="12" name="Text Placeholder 11"/>
          <p:cNvSpPr>
            <a:spLocks noGrp="1"/>
          </p:cNvSpPr>
          <p:nvPr>
            <p:ph type="body" sz="quarter" idx="12" hasCustomPrompt="1"/>
          </p:nvPr>
        </p:nvSpPr>
        <p:spPr>
          <a:xfrm>
            <a:off x="6084168" y="1496184"/>
            <a:ext cx="2952328" cy="396000"/>
          </a:xfrm>
          <a:prstGeom prst="rect">
            <a:avLst/>
          </a:prstGeom>
        </p:spPr>
        <p:txBody>
          <a:bodyPr lIns="0" tIns="0" rIns="0" bIns="0">
            <a:noAutofit/>
          </a:bodyPr>
          <a:lstStyle>
            <a:lvl1pPr marL="0" indent="0">
              <a:buNone/>
              <a:defRPr sz="2400">
                <a:solidFill>
                  <a:schemeClr val="tx1"/>
                </a:solidFill>
                <a:latin typeface="Segoe UI" pitchFamily="34" charset="0"/>
                <a:ea typeface="Segoe UI" pitchFamily="34" charset="0"/>
                <a:cs typeface="Segoe UI" pitchFamily="34" charset="0"/>
              </a:defRPr>
            </a:lvl1pPr>
          </a:lstStyle>
          <a:p>
            <a:pPr lvl="0"/>
            <a:r>
              <a:rPr lang="en-US" noProof="0" dirty="0"/>
              <a:t>Your Name</a:t>
            </a:r>
          </a:p>
        </p:txBody>
      </p:sp>
      <p:sp>
        <p:nvSpPr>
          <p:cNvPr id="13" name="Text Placeholder 11"/>
          <p:cNvSpPr>
            <a:spLocks noGrp="1"/>
          </p:cNvSpPr>
          <p:nvPr>
            <p:ph type="body" sz="quarter" idx="13" hasCustomPrompt="1"/>
          </p:nvPr>
        </p:nvSpPr>
        <p:spPr>
          <a:xfrm>
            <a:off x="6084168" y="1892184"/>
            <a:ext cx="2952328" cy="396000"/>
          </a:xfrm>
          <a:prstGeom prst="rect">
            <a:avLst/>
          </a:prstGeom>
        </p:spPr>
        <p:txBody>
          <a:bodyPr lIns="0" tIns="0" rIns="0" bIns="0">
            <a:noAutofit/>
          </a:bodyPr>
          <a:lstStyle>
            <a:lvl1pPr marL="0" indent="0">
              <a:buNone/>
              <a:defRPr sz="1000">
                <a:solidFill>
                  <a:schemeClr val="tx1"/>
                </a:solidFill>
                <a:latin typeface="Segoe UI" pitchFamily="34" charset="0"/>
                <a:ea typeface="Segoe UI" pitchFamily="34" charset="0"/>
                <a:cs typeface="Segoe UI" pitchFamily="34" charset="0"/>
              </a:defRPr>
            </a:lvl1pPr>
          </a:lstStyle>
          <a:p>
            <a:pPr lvl="0"/>
            <a:r>
              <a:rPr lang="en-US" noProof="0" dirty="0"/>
              <a:t>Add company information here</a:t>
            </a:r>
          </a:p>
        </p:txBody>
      </p:sp>
      <p:sp>
        <p:nvSpPr>
          <p:cNvPr id="15" name="Text Placeholder 11"/>
          <p:cNvSpPr>
            <a:spLocks noGrp="1"/>
          </p:cNvSpPr>
          <p:nvPr>
            <p:ph type="body" sz="quarter" idx="15" hasCustomPrompt="1"/>
          </p:nvPr>
        </p:nvSpPr>
        <p:spPr>
          <a:xfrm>
            <a:off x="6084168" y="2338228"/>
            <a:ext cx="2952328" cy="796579"/>
          </a:xfrm>
          <a:prstGeom prst="rect">
            <a:avLst/>
          </a:prstGeom>
        </p:spPr>
        <p:txBody>
          <a:bodyPr lIns="0" tIns="0" rIns="0" bIns="0" anchor="ctr">
            <a:noAutofit/>
          </a:bodyPr>
          <a:lstStyle>
            <a:lvl1pPr marL="0" indent="0">
              <a:buNone/>
              <a:defRPr sz="1000">
                <a:solidFill>
                  <a:schemeClr val="tx1"/>
                </a:solidFill>
                <a:latin typeface="Segoe UI" pitchFamily="34" charset="0"/>
                <a:ea typeface="Segoe UI" pitchFamily="34" charset="0"/>
                <a:cs typeface="Segoe UI" pitchFamily="34" charset="0"/>
              </a:defRPr>
            </a:lvl1pPr>
          </a:lstStyle>
          <a:p>
            <a:pPr lvl="0"/>
            <a:r>
              <a:rPr lang="en-US" noProof="0" dirty="0"/>
              <a:t>Add your contact details here</a:t>
            </a:r>
          </a:p>
        </p:txBody>
      </p:sp>
      <p:sp>
        <p:nvSpPr>
          <p:cNvPr id="20" name="Text Placeholder 19"/>
          <p:cNvSpPr>
            <a:spLocks noGrp="1"/>
          </p:cNvSpPr>
          <p:nvPr>
            <p:ph type="body" sz="quarter" idx="25" hasCustomPrompt="1"/>
          </p:nvPr>
        </p:nvSpPr>
        <p:spPr>
          <a:xfrm>
            <a:off x="1144000" y="3134807"/>
            <a:ext cx="3790135" cy="367201"/>
          </a:xfrm>
          <a:prstGeom prst="rect">
            <a:avLst/>
          </a:prstGeom>
        </p:spPr>
        <p:txBody>
          <a:bodyPr lIns="0" tIns="0" rIns="0" bIns="0" anchor="b"/>
          <a:lstStyle>
            <a:lvl1pPr marL="0" indent="0">
              <a:buFontTx/>
              <a:buNone/>
              <a:defRPr sz="2400">
                <a:solidFill>
                  <a:schemeClr val="tx1"/>
                </a:solidFill>
                <a:latin typeface="+mj-lt"/>
              </a:defRPr>
            </a:lvl1pPr>
            <a:lvl2pPr marL="457200" indent="0">
              <a:buFontTx/>
              <a:buNone/>
              <a:defRPr sz="2400">
                <a:solidFill>
                  <a:schemeClr val="tx1"/>
                </a:solidFill>
                <a:latin typeface="+mj-lt"/>
              </a:defRPr>
            </a:lvl2pPr>
            <a:lvl3pPr marL="914400" indent="0">
              <a:buFontTx/>
              <a:buNone/>
              <a:defRPr sz="2400">
                <a:solidFill>
                  <a:schemeClr val="tx1"/>
                </a:solidFill>
                <a:latin typeface="+mj-lt"/>
              </a:defRPr>
            </a:lvl3pPr>
            <a:lvl4pPr marL="1371600" indent="0">
              <a:buFontTx/>
              <a:buNone/>
              <a:defRPr sz="2400">
                <a:solidFill>
                  <a:schemeClr val="tx1"/>
                </a:solidFill>
                <a:latin typeface="+mj-lt"/>
              </a:defRPr>
            </a:lvl4pPr>
            <a:lvl5pPr marL="1828800" indent="0">
              <a:buFontTx/>
              <a:buNone/>
              <a:defRPr sz="2400">
                <a:solidFill>
                  <a:schemeClr val="tx1"/>
                </a:solidFill>
                <a:latin typeface="+mj-lt"/>
              </a:defRPr>
            </a:lvl5pPr>
          </a:lstStyle>
          <a:p>
            <a:pPr lvl="0"/>
            <a:r>
              <a:rPr lang="en-US" noProof="0" dirty="0"/>
              <a:t>Subtitle</a:t>
            </a:r>
          </a:p>
        </p:txBody>
      </p:sp>
      <p:sp>
        <p:nvSpPr>
          <p:cNvPr id="29" name="Text Placeholder 28"/>
          <p:cNvSpPr>
            <a:spLocks noGrp="1"/>
          </p:cNvSpPr>
          <p:nvPr>
            <p:ph type="body" sz="quarter" idx="26" hasCustomPrompt="1"/>
          </p:nvPr>
        </p:nvSpPr>
        <p:spPr>
          <a:xfrm>
            <a:off x="5218187" y="2338228"/>
            <a:ext cx="793885" cy="796579"/>
          </a:xfrm>
          <a:prstGeom prst="rect">
            <a:avLst/>
          </a:prstGeom>
          <a:solidFill>
            <a:schemeClr val="bg1">
              <a:lumMod val="75000"/>
            </a:schemeClr>
          </a:solidFill>
        </p:spPr>
        <p:txBody>
          <a:bodyPr lIns="46800" rIns="46800" anchor="ctr"/>
          <a:lstStyle>
            <a:lvl1pPr marL="0" indent="0" algn="r">
              <a:buFontTx/>
              <a:buNone/>
              <a:defRPr sz="1000">
                <a:solidFill>
                  <a:schemeClr val="tx1"/>
                </a:solidFill>
                <a:latin typeface="+mn-lt"/>
              </a:defRPr>
            </a:lvl1pPr>
            <a:lvl2pPr marL="457200" indent="0">
              <a:buFontTx/>
              <a:buNone/>
              <a:defRPr sz="1000">
                <a:latin typeface="+mn-lt"/>
              </a:defRPr>
            </a:lvl2pPr>
            <a:lvl3pPr marL="914400" indent="0">
              <a:buFontTx/>
              <a:buNone/>
              <a:defRPr sz="1000">
                <a:latin typeface="+mn-lt"/>
              </a:defRPr>
            </a:lvl3pPr>
            <a:lvl4pPr marL="1371600" indent="0">
              <a:buFontTx/>
              <a:buNone/>
              <a:defRPr sz="1000">
                <a:latin typeface="+mn-lt"/>
              </a:defRPr>
            </a:lvl4pPr>
            <a:lvl5pPr marL="1828800" indent="0">
              <a:buFontTx/>
              <a:buNone/>
              <a:defRPr sz="1000">
                <a:latin typeface="+mn-lt"/>
              </a:defRPr>
            </a:lvl5pPr>
          </a:lstStyle>
          <a:p>
            <a:pPr lvl="0"/>
            <a:r>
              <a:rPr lang="en-US" noProof="0" dirty="0"/>
              <a:t>Contact</a:t>
            </a:r>
          </a:p>
        </p:txBody>
      </p:sp>
      <p:sp>
        <p:nvSpPr>
          <p:cNvPr id="31" name="Rectangle 30"/>
          <p:cNvSpPr/>
          <p:nvPr userDrawn="1"/>
        </p:nvSpPr>
        <p:spPr>
          <a:xfrm>
            <a:off x="5218187" y="3184851"/>
            <a:ext cx="793885" cy="79657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30" name="Grafik 3" descr="timecockpit_horizontal_rgb.png"/>
          <p:cNvPicPr>
            <a:picLocks noChangeAspect="1"/>
          </p:cNvPicPr>
          <p:nvPr userDrawn="1"/>
        </p:nvPicPr>
        <p:blipFill rotWithShape="1">
          <a:blip r:embed="rId2" cstate="print"/>
          <a:srcRect r="83641"/>
          <a:stretch/>
        </p:blipFill>
        <p:spPr>
          <a:xfrm>
            <a:off x="5292821" y="3260832"/>
            <a:ext cx="644615" cy="644615"/>
          </a:xfrm>
          <a:prstGeom prst="rect">
            <a:avLst/>
          </a:prstGeom>
        </p:spPr>
      </p:pic>
      <p:sp>
        <p:nvSpPr>
          <p:cNvPr id="32" name="Textfeld 12"/>
          <p:cNvSpPr txBox="1"/>
          <p:nvPr userDrawn="1"/>
        </p:nvSpPr>
        <p:spPr>
          <a:xfrm>
            <a:off x="6012160" y="3624803"/>
            <a:ext cx="1200650" cy="276999"/>
          </a:xfrm>
          <a:prstGeom prst="rect">
            <a:avLst/>
          </a:prstGeom>
          <a:noFill/>
        </p:spPr>
        <p:txBody>
          <a:bodyPr wrap="none" rtlCol="0">
            <a:spAutoFit/>
          </a:bodyPr>
          <a:lstStyle/>
          <a:p>
            <a:r>
              <a:rPr lang="en-US" sz="1200" b="1" noProof="0" dirty="0">
                <a:solidFill>
                  <a:schemeClr val="accent1"/>
                </a:solidFill>
              </a:rPr>
              <a:t>Saves the day.</a:t>
            </a:r>
          </a:p>
        </p:txBody>
      </p:sp>
      <p:pic>
        <p:nvPicPr>
          <p:cNvPr id="33" name="Grafik 3" descr="timecockpit_horizontal_rgb.png"/>
          <p:cNvPicPr>
            <a:picLocks noChangeAspect="1"/>
          </p:cNvPicPr>
          <p:nvPr userDrawn="1"/>
        </p:nvPicPr>
        <p:blipFill rotWithShape="1">
          <a:blip r:embed="rId2" cstate="print"/>
          <a:srcRect l="21866" r="-448"/>
          <a:stretch/>
        </p:blipFill>
        <p:spPr>
          <a:xfrm>
            <a:off x="6054274" y="3278177"/>
            <a:ext cx="2232338" cy="464728"/>
          </a:xfrm>
          <a:prstGeom prst="rect">
            <a:avLst/>
          </a:prstGeom>
        </p:spPr>
      </p:pic>
    </p:spTree>
    <p:extLst>
      <p:ext uri="{BB962C8B-B14F-4D97-AF65-F5344CB8AC3E}">
        <p14:creationId xmlns:p14="http://schemas.microsoft.com/office/powerpoint/2010/main" val="2478471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llustration">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7" name="Titel 1"/>
          <p:cNvSpPr>
            <a:spLocks noGrp="1"/>
          </p:cNvSpPr>
          <p:nvPr>
            <p:ph type="title" hasCustomPrompt="1"/>
          </p:nvPr>
        </p:nvSpPr>
        <p:spPr>
          <a:xfrm>
            <a:off x="6175648" y="185166"/>
            <a:ext cx="2716832" cy="499080"/>
          </a:xfrm>
          <a:prstGeom prst="rect">
            <a:avLst/>
          </a:prstGeom>
        </p:spPr>
        <p:txBody>
          <a:bodyPr wrap="square" lIns="0" tIns="0" rIns="0" bIns="0" anchor="b"/>
          <a:lstStyle>
            <a:lvl1pPr>
              <a:defRPr sz="24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8" name="Content Placeholder 7"/>
          <p:cNvSpPr>
            <a:spLocks noGrp="1"/>
          </p:cNvSpPr>
          <p:nvPr>
            <p:ph sz="quarter" idx="22" hasCustomPrompt="1"/>
          </p:nvPr>
        </p:nvSpPr>
        <p:spPr>
          <a:xfrm>
            <a:off x="467544" y="684246"/>
            <a:ext cx="5328592" cy="4215448"/>
          </a:xfrm>
          <a:prstGeom prst="rect">
            <a:avLst/>
          </a:prstGeom>
        </p:spPr>
        <p:txBody>
          <a:bodyPr lIns="0" tIns="0" rIns="0" bIns="0"/>
          <a:lstStyle>
            <a:lvl1pPr marL="180975" indent="-180975">
              <a:spcBef>
                <a:spcPts val="1200"/>
              </a:spcBef>
              <a:buFontTx/>
              <a:buNone/>
              <a:defRPr sz="2000">
                <a:solidFill>
                  <a:schemeClr val="tx1"/>
                </a:solidFill>
                <a:latin typeface="+mj-lt"/>
              </a:defRPr>
            </a:lvl1pPr>
            <a:lvl2pPr marL="361950" indent="-180975">
              <a:spcBef>
                <a:spcPts val="0"/>
              </a:spcBef>
              <a:buFontTx/>
              <a:buNone/>
              <a:defRPr sz="1600">
                <a:solidFill>
                  <a:schemeClr val="tx1"/>
                </a:solidFill>
                <a:latin typeface="+mj-lt"/>
              </a:defRPr>
            </a:lvl2pPr>
            <a:lvl3pPr marL="534988" indent="-173038">
              <a:spcBef>
                <a:spcPts val="0"/>
              </a:spcBef>
              <a:buFontTx/>
              <a:buNone/>
              <a:defRPr sz="1200">
                <a:solidFill>
                  <a:schemeClr val="tx1"/>
                </a:solidFill>
                <a:latin typeface="+mj-lt"/>
              </a:defRPr>
            </a:lvl3pPr>
            <a:lvl4pPr marL="715963" indent="-180975">
              <a:spcBef>
                <a:spcPts val="0"/>
              </a:spcBef>
              <a:buFontTx/>
              <a:buNone/>
              <a:defRPr sz="1000">
                <a:solidFill>
                  <a:schemeClr val="tx1"/>
                </a:solidFill>
                <a:latin typeface="+mj-lt"/>
              </a:defRPr>
            </a:lvl4pPr>
            <a:lvl5pPr marL="898525" indent="-182563">
              <a:spcBef>
                <a:spcPts val="0"/>
              </a:spcBef>
              <a:buFontTx/>
              <a:buNone/>
              <a:defRPr sz="1000">
                <a:solidFill>
                  <a:schemeClr val="tx1"/>
                </a:solidFill>
                <a:latin typeface="+mj-lt"/>
              </a:defRPr>
            </a:lvl5pPr>
          </a:lstStyle>
          <a:p>
            <a:pPr lvl="0"/>
            <a:r>
              <a:rPr lang="en-US" dirty="0"/>
              <a:t>Add illustration or text here (prefer illustration)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23" hasCustomPrompt="1"/>
          </p:nvPr>
        </p:nvSpPr>
        <p:spPr>
          <a:xfrm>
            <a:off x="6175648" y="685362"/>
            <a:ext cx="2716832"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ext Placeholder 11"/>
          <p:cNvSpPr>
            <a:spLocks noGrp="1"/>
          </p:cNvSpPr>
          <p:nvPr>
            <p:ph type="body" sz="quarter" idx="24"/>
          </p:nvPr>
        </p:nvSpPr>
        <p:spPr>
          <a:xfrm>
            <a:off x="6179999" y="1203598"/>
            <a:ext cx="2712481" cy="3696096"/>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4"/>
          <p:cNvSpPr>
            <a:spLocks noGrp="1"/>
          </p:cNvSpPr>
          <p:nvPr>
            <p:ph type="body" sz="quarter" idx="25"/>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201850735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298396"/>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571662" y="1818787"/>
            <a:ext cx="6000677" cy="1505927"/>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67232" tIns="33616" rIns="67232" bIns="33616"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404040"/>
              </a:solidFill>
              <a:effectLst/>
              <a:uLnTx/>
              <a:uFillTx/>
              <a:latin typeface="Segoe UI"/>
              <a:ea typeface="+mn-ea"/>
              <a:cs typeface="+mn-cs"/>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7448030" y="4504940"/>
            <a:ext cx="1359932" cy="290340"/>
          </a:xfrm>
          <a:prstGeom prst="rect">
            <a:avLst/>
          </a:prstGeom>
          <a:noFill/>
          <a:ln>
            <a:noFill/>
          </a:ln>
        </p:spPr>
      </p:pic>
    </p:spTree>
    <p:extLst>
      <p:ext uri="{BB962C8B-B14F-4D97-AF65-F5344CB8AC3E}">
        <p14:creationId xmlns:p14="http://schemas.microsoft.com/office/powerpoint/2010/main" val="2402571299"/>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29" y="4628712"/>
            <a:ext cx="8740142" cy="296495"/>
          </a:xfrm>
          <a:prstGeom prst="rect">
            <a:avLst/>
          </a:prstGeom>
          <a:noFill/>
          <a:ln w="12700">
            <a:noFill/>
            <a:miter lim="800000"/>
            <a:headEnd type="none" w="sm" len="sm"/>
            <a:tailEnd type="none" w="sm" len="sm"/>
          </a:ln>
          <a:effectLst/>
        </p:spPr>
        <p:txBody>
          <a:bodyPr vert="horz" wrap="square" lIns="134464" tIns="107571" rIns="134464" bIns="107571" numCol="1" anchor="t" anchorCtr="0" compatLnSpc="1">
            <a:prstTxWarp prst="textNoShape">
              <a:avLst/>
            </a:prstTxWarp>
            <a:spAutoFit/>
          </a:bodyPr>
          <a:lstStyle/>
          <a:p>
            <a:pPr marL="0" marR="0" lvl="0" indent="0" algn="l" defTabSz="685443"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 2015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7654" y="2314271"/>
            <a:ext cx="2420347" cy="515981"/>
          </a:xfrm>
          <a:prstGeom prst="rect">
            <a:avLst/>
          </a:prstGeom>
        </p:spPr>
      </p:pic>
    </p:spTree>
    <p:extLst>
      <p:ext uri="{BB962C8B-B14F-4D97-AF65-F5344CB8AC3E}">
        <p14:creationId xmlns:p14="http://schemas.microsoft.com/office/powerpoint/2010/main" val="443084517"/>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01930" y="1696859"/>
            <a:ext cx="1149349" cy="237741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914081" rtl="0" eaLnBrk="1" fontAlgn="base" latinLnBrk="0" hangingPunct="1">
              <a:lnSpc>
                <a:spcPct val="95000"/>
              </a:lnSpc>
              <a:spcBef>
                <a:spcPts val="0"/>
              </a:spcBef>
              <a:spcAft>
                <a:spcPts val="0"/>
              </a:spcAft>
              <a:buClr>
                <a:schemeClr val="accent1"/>
              </a:buClr>
              <a:buSzPct val="110000"/>
              <a:buFont typeface="Avenir LT Pro 45 Book" charset="0"/>
              <a:buNone/>
              <a:tabLst/>
              <a:defRPr sz="1176"/>
            </a:lvl1pPr>
          </a:lstStyle>
          <a:p>
            <a:r>
              <a:rPr lang="en-US"/>
              <a:t>Click icon to add picture</a:t>
            </a:r>
            <a:endParaRPr lang="en-US" dirty="0"/>
          </a:p>
        </p:txBody>
      </p:sp>
      <p:sp>
        <p:nvSpPr>
          <p:cNvPr id="8" name="Picture Placeholder 12"/>
          <p:cNvSpPr>
            <a:spLocks noGrp="1"/>
          </p:cNvSpPr>
          <p:nvPr>
            <p:ph type="pic" sz="quarter" idx="18"/>
          </p:nvPr>
        </p:nvSpPr>
        <p:spPr>
          <a:xfrm>
            <a:off x="3488803" y="1692242"/>
            <a:ext cx="2377015" cy="238665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176"/>
            </a:lvl1pPr>
          </a:lstStyle>
          <a:p>
            <a:r>
              <a:rPr lang="en-US"/>
              <a:t>Click icon to add picture</a:t>
            </a:r>
            <a:endParaRPr lang="en-US" dirty="0"/>
          </a:p>
        </p:txBody>
      </p:sp>
      <p:sp>
        <p:nvSpPr>
          <p:cNvPr id="9" name="Picture Placeholder 12"/>
          <p:cNvSpPr>
            <a:spLocks noGrp="1"/>
          </p:cNvSpPr>
          <p:nvPr>
            <p:ph type="pic" sz="quarter" idx="19"/>
          </p:nvPr>
        </p:nvSpPr>
        <p:spPr>
          <a:xfrm>
            <a:off x="6071839" y="1692827"/>
            <a:ext cx="2870233" cy="2385483"/>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176"/>
            </a:lvl1pPr>
          </a:lstStyle>
          <a:p>
            <a:r>
              <a:rPr lang="en-US"/>
              <a:t>Click icon to add picture</a:t>
            </a:r>
            <a:endParaRPr lang="en-US" dirty="0"/>
          </a:p>
        </p:txBody>
      </p:sp>
      <p:sp>
        <p:nvSpPr>
          <p:cNvPr id="10" name="Picture Placeholder 12"/>
          <p:cNvSpPr>
            <a:spLocks noGrp="1"/>
          </p:cNvSpPr>
          <p:nvPr>
            <p:ph type="pic" sz="quarter" idx="20"/>
          </p:nvPr>
        </p:nvSpPr>
        <p:spPr>
          <a:xfrm>
            <a:off x="1557303" y="1692103"/>
            <a:ext cx="1725477" cy="238692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914081" rtl="0" eaLnBrk="1" fontAlgn="base" latinLnBrk="0" hangingPunct="1">
              <a:lnSpc>
                <a:spcPct val="95000"/>
              </a:lnSpc>
              <a:spcBef>
                <a:spcPts val="0"/>
              </a:spcBef>
              <a:spcAft>
                <a:spcPts val="0"/>
              </a:spcAft>
              <a:buClr>
                <a:schemeClr val="accent1"/>
              </a:buClr>
              <a:buSzPct val="110000"/>
              <a:buFont typeface="Avenir LT Pro 45 Book" charset="0"/>
              <a:buNone/>
              <a:tabLst/>
              <a:defRPr sz="1176"/>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042872229"/>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891883"/>
            <a:ext cx="8740142" cy="1845826"/>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4679157"/>
            <a:ext cx="9144001" cy="464344"/>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401072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891883"/>
            <a:ext cx="8740142" cy="1845826"/>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943612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4632" y="1481235"/>
            <a:ext cx="6653593" cy="1790700"/>
          </a:xfrm>
        </p:spPr>
        <p:txBody>
          <a:bodyPr anchor="ctr">
            <a:noAutofit/>
          </a:bodyPr>
          <a:lstStyle>
            <a:lvl1pPr algn="l">
              <a:defRPr sz="7199"/>
            </a:lvl1pPr>
          </a:lstStyle>
          <a:p>
            <a:r>
              <a:rPr lang="en-US" dirty="0"/>
              <a:t>Title of the talk goes here</a:t>
            </a:r>
          </a:p>
        </p:txBody>
      </p:sp>
      <p:sp>
        <p:nvSpPr>
          <p:cNvPr id="3" name="Subtitle 2"/>
          <p:cNvSpPr>
            <a:spLocks noGrp="1"/>
          </p:cNvSpPr>
          <p:nvPr>
            <p:ph type="subTitle" idx="1" hasCustomPrompt="1"/>
          </p:nvPr>
        </p:nvSpPr>
        <p:spPr>
          <a:xfrm>
            <a:off x="454632" y="3836774"/>
            <a:ext cx="6653593" cy="973094"/>
          </a:xfrm>
        </p:spPr>
        <p:txBody>
          <a:bodyPr>
            <a:noAutofit/>
          </a:bodyPr>
          <a:lstStyle>
            <a:lvl1pPr marL="0" indent="0" algn="l">
              <a:buNone/>
              <a:defRPr sz="1500">
                <a:solidFill>
                  <a:srgbClr val="00B0F0"/>
                </a:solidFill>
              </a:defRPr>
            </a:lvl1pPr>
            <a:lvl2pPr marL="342834" indent="0" algn="ctr">
              <a:buNone/>
              <a:defRPr sz="1500"/>
            </a:lvl2pPr>
            <a:lvl3pPr marL="685669" indent="0" algn="ctr">
              <a:buNone/>
              <a:defRPr sz="1350"/>
            </a:lvl3pPr>
            <a:lvl4pPr marL="1028503" indent="0" algn="ctr">
              <a:buNone/>
              <a:defRPr sz="1200"/>
            </a:lvl4pPr>
            <a:lvl5pPr marL="1371337" indent="0" algn="ctr">
              <a:buNone/>
              <a:defRPr sz="1200"/>
            </a:lvl5pPr>
            <a:lvl6pPr marL="1714171" indent="0" algn="ctr">
              <a:buNone/>
              <a:defRPr sz="1200"/>
            </a:lvl6pPr>
            <a:lvl7pPr marL="2057006" indent="0" algn="ctr">
              <a:buNone/>
              <a:defRPr sz="1200"/>
            </a:lvl7pPr>
            <a:lvl8pPr marL="2399839" indent="0" algn="ctr">
              <a:buNone/>
              <a:defRPr sz="1200"/>
            </a:lvl8pPr>
            <a:lvl9pPr marL="2742673" indent="0" algn="ctr">
              <a:buNone/>
              <a:defRPr sz="1200"/>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214825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llustration (Empty)">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7" name="Titel 1"/>
          <p:cNvSpPr>
            <a:spLocks noGrp="1"/>
          </p:cNvSpPr>
          <p:nvPr>
            <p:ph type="title" hasCustomPrompt="1"/>
          </p:nvPr>
        </p:nvSpPr>
        <p:spPr>
          <a:xfrm>
            <a:off x="6175648" y="185166"/>
            <a:ext cx="2716832" cy="499080"/>
          </a:xfrm>
          <a:prstGeom prst="rect">
            <a:avLst/>
          </a:prstGeom>
        </p:spPr>
        <p:txBody>
          <a:bodyPr wrap="square" lIns="0" tIns="0" rIns="0" bIns="0" anchor="b"/>
          <a:lstStyle>
            <a:lvl1pPr>
              <a:defRPr sz="24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10" name="Text Placeholder 9"/>
          <p:cNvSpPr>
            <a:spLocks noGrp="1"/>
          </p:cNvSpPr>
          <p:nvPr>
            <p:ph type="body" sz="quarter" idx="23" hasCustomPrompt="1"/>
          </p:nvPr>
        </p:nvSpPr>
        <p:spPr>
          <a:xfrm>
            <a:off x="6175648" y="685362"/>
            <a:ext cx="2716832"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ext Placeholder 11"/>
          <p:cNvSpPr>
            <a:spLocks noGrp="1"/>
          </p:cNvSpPr>
          <p:nvPr>
            <p:ph type="body" sz="quarter" idx="24"/>
          </p:nvPr>
        </p:nvSpPr>
        <p:spPr>
          <a:xfrm>
            <a:off x="6179999" y="1203598"/>
            <a:ext cx="2712481" cy="3696096"/>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4"/>
          <p:cNvSpPr>
            <a:spLocks noGrp="1"/>
          </p:cNvSpPr>
          <p:nvPr>
            <p:ph type="body" sz="quarter" idx="25"/>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26057002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sp>
        <p:nvSpPr>
          <p:cNvPr id="3" name="Rectangle 2"/>
          <p:cNvSpPr/>
          <p:nvPr userDrawn="1"/>
        </p:nvSpPr>
        <p:spPr>
          <a:xfrm>
            <a:off x="14755" y="0"/>
            <a:ext cx="9144000"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9" name="Content Placeholder 7"/>
          <p:cNvSpPr>
            <a:spLocks noGrp="1"/>
          </p:cNvSpPr>
          <p:nvPr>
            <p:ph sz="quarter" idx="22" hasCustomPrompt="1"/>
          </p:nvPr>
        </p:nvSpPr>
        <p:spPr>
          <a:xfrm>
            <a:off x="467544" y="699542"/>
            <a:ext cx="8208912" cy="3240360"/>
          </a:xfrm>
          <a:prstGeom prst="rect">
            <a:avLst/>
          </a:prstGeom>
        </p:spPr>
        <p:txBody>
          <a:bodyPr lIns="0" tIns="0" rIns="0" bIns="0"/>
          <a:lstStyle>
            <a:lvl1pPr marL="180975" indent="-180975">
              <a:spcBef>
                <a:spcPts val="1200"/>
              </a:spcBef>
              <a:buFontTx/>
              <a:buNone/>
              <a:defRPr sz="2000">
                <a:solidFill>
                  <a:schemeClr val="tx1"/>
                </a:solidFill>
                <a:latin typeface="+mj-lt"/>
              </a:defRPr>
            </a:lvl1pPr>
            <a:lvl2pPr marL="361950" indent="-180975">
              <a:spcBef>
                <a:spcPts val="0"/>
              </a:spcBef>
              <a:buFontTx/>
              <a:buNone/>
              <a:defRPr sz="1600">
                <a:solidFill>
                  <a:schemeClr val="tx1"/>
                </a:solidFill>
                <a:latin typeface="+mj-lt"/>
              </a:defRPr>
            </a:lvl2pPr>
            <a:lvl3pPr marL="534988" indent="-173038">
              <a:spcBef>
                <a:spcPts val="0"/>
              </a:spcBef>
              <a:buFontTx/>
              <a:buNone/>
              <a:defRPr sz="1200">
                <a:solidFill>
                  <a:schemeClr val="tx1"/>
                </a:solidFill>
                <a:latin typeface="+mj-lt"/>
              </a:defRPr>
            </a:lvl3pPr>
            <a:lvl4pPr marL="715963" indent="-180975">
              <a:spcBef>
                <a:spcPts val="0"/>
              </a:spcBef>
              <a:buFontTx/>
              <a:buNone/>
              <a:defRPr sz="1000">
                <a:solidFill>
                  <a:schemeClr val="tx1"/>
                </a:solidFill>
                <a:latin typeface="+mj-lt"/>
              </a:defRPr>
            </a:lvl4pPr>
            <a:lvl5pPr marL="898525" indent="-182563">
              <a:spcBef>
                <a:spcPts val="0"/>
              </a:spcBef>
              <a:buFontTx/>
              <a:buNone/>
              <a:defRPr sz="1000">
                <a:solidFill>
                  <a:schemeClr val="tx1"/>
                </a:solidFill>
                <a:latin typeface="+mj-lt"/>
              </a:defRPr>
            </a:lvl5pPr>
          </a:lstStyle>
          <a:p>
            <a:pPr lvl="0"/>
            <a:r>
              <a:rPr lang="en-US" dirty="0"/>
              <a:t>Add illustration or text here (prefer illustration)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9"/>
          <p:cNvSpPr>
            <a:spLocks noGrp="1"/>
          </p:cNvSpPr>
          <p:nvPr>
            <p:ph type="body" sz="quarter" idx="23" hasCustomPrompt="1"/>
          </p:nvPr>
        </p:nvSpPr>
        <p:spPr>
          <a:xfrm>
            <a:off x="467544" y="4510990"/>
            <a:ext cx="8208912"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itel 1"/>
          <p:cNvSpPr>
            <a:spLocks noGrp="1"/>
          </p:cNvSpPr>
          <p:nvPr>
            <p:ph type="title" hasCustomPrompt="1"/>
          </p:nvPr>
        </p:nvSpPr>
        <p:spPr>
          <a:xfrm>
            <a:off x="467544" y="3995434"/>
            <a:ext cx="8208912" cy="499080"/>
          </a:xfrm>
          <a:prstGeom prst="rect">
            <a:avLst/>
          </a:prstGeom>
        </p:spPr>
        <p:txBody>
          <a:bodyPr wrap="square" lIns="0" tIns="0" rIns="0" bIns="0" anchor="b"/>
          <a:lstStyle>
            <a:lvl1pPr>
              <a:defRPr sz="28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6" name="Text Placeholder 4"/>
          <p:cNvSpPr>
            <a:spLocks noGrp="1"/>
          </p:cNvSpPr>
          <p:nvPr>
            <p:ph type="body" sz="quarter" idx="25"/>
          </p:nvPr>
        </p:nvSpPr>
        <p:spPr>
          <a:xfrm>
            <a:off x="467544" y="4778821"/>
            <a:ext cx="8208912" cy="364679"/>
          </a:xfrm>
          <a:prstGeom prst="rect">
            <a:avLst/>
          </a:prstGeom>
        </p:spPr>
        <p:txBody>
          <a:bodyPr lIns="0" tIns="0" rIns="0" bIns="0" anchor="b"/>
          <a:lstStyle>
            <a:lvl1pPr marL="0" indent="0" algn="r">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32413534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7" name="Titel 1"/>
          <p:cNvSpPr>
            <a:spLocks noGrp="1"/>
          </p:cNvSpPr>
          <p:nvPr>
            <p:ph type="title" hasCustomPrompt="1"/>
          </p:nvPr>
        </p:nvSpPr>
        <p:spPr>
          <a:xfrm>
            <a:off x="6184117" y="178629"/>
            <a:ext cx="2708363" cy="499080"/>
          </a:xfrm>
          <a:prstGeom prst="rect">
            <a:avLst/>
          </a:prstGeom>
        </p:spPr>
        <p:txBody>
          <a:bodyPr wrap="square" lIns="0" tIns="0" rIns="0" bIns="0" anchor="b"/>
          <a:lstStyle>
            <a:lvl1pPr>
              <a:defRPr sz="24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8" name="Content Placeholder 7"/>
          <p:cNvSpPr>
            <a:spLocks noGrp="1"/>
          </p:cNvSpPr>
          <p:nvPr>
            <p:ph sz="quarter" idx="22" hasCustomPrompt="1"/>
          </p:nvPr>
        </p:nvSpPr>
        <p:spPr>
          <a:xfrm>
            <a:off x="467544" y="178629"/>
            <a:ext cx="5328592" cy="4721065"/>
          </a:xfrm>
          <a:prstGeom prst="rect">
            <a:avLst/>
          </a:prstGeom>
        </p:spPr>
        <p:txBody>
          <a:bodyPr lIns="0" tIns="0" rIns="0" bIns="0"/>
          <a:lstStyle>
            <a:lvl1pPr marL="0" indent="0">
              <a:spcBef>
                <a:spcPts val="0"/>
              </a:spcBef>
              <a:buFontTx/>
              <a:buNone/>
              <a:tabLst>
                <a:tab pos="180975" algn="l"/>
                <a:tab pos="361950" algn="l"/>
                <a:tab pos="534988" algn="l"/>
                <a:tab pos="715963" algn="l"/>
                <a:tab pos="898525" algn="l"/>
                <a:tab pos="1079500" algn="l"/>
                <a:tab pos="1252538" algn="l"/>
                <a:tab pos="1433513" algn="l"/>
                <a:tab pos="1614488" algn="l"/>
                <a:tab pos="1795463" algn="l"/>
                <a:tab pos="1976438" algn="l"/>
                <a:tab pos="2149475" algn="l"/>
                <a:tab pos="2332038" algn="l"/>
                <a:tab pos="2513013" algn="l"/>
                <a:tab pos="2693988" algn="l"/>
                <a:tab pos="2867025" algn="l"/>
                <a:tab pos="3048000" algn="l"/>
                <a:tab pos="3228975" algn="l"/>
              </a:tabLst>
              <a:defRPr sz="1200">
                <a:solidFill>
                  <a:schemeClr val="tx1"/>
                </a:solidFill>
                <a:latin typeface="Consolas" panose="020B0609020204030204" pitchFamily="49" charset="0"/>
                <a:cs typeface="Consolas" panose="020B0609020204030204" pitchFamily="49" charset="0"/>
              </a:defRPr>
            </a:lvl1pPr>
            <a:lvl2pPr marL="361950" indent="-180975">
              <a:spcBef>
                <a:spcPts val="0"/>
              </a:spcBef>
              <a:buFontTx/>
              <a:buNone/>
              <a:defRPr sz="1200">
                <a:solidFill>
                  <a:schemeClr val="tx1"/>
                </a:solidFill>
                <a:latin typeface="Consolas" panose="020B0609020204030204" pitchFamily="49" charset="0"/>
                <a:cs typeface="Consolas" panose="020B0609020204030204" pitchFamily="49" charset="0"/>
              </a:defRPr>
            </a:lvl2pPr>
            <a:lvl3pPr marL="534988" indent="-173038">
              <a:spcBef>
                <a:spcPts val="0"/>
              </a:spcBef>
              <a:buFontTx/>
              <a:buNone/>
              <a:defRPr sz="1200">
                <a:solidFill>
                  <a:schemeClr val="tx1"/>
                </a:solidFill>
                <a:latin typeface="Consolas" panose="020B0609020204030204" pitchFamily="49" charset="0"/>
                <a:cs typeface="Consolas" panose="020B0609020204030204" pitchFamily="49" charset="0"/>
              </a:defRPr>
            </a:lvl3pPr>
            <a:lvl4pPr marL="715963" indent="-180975">
              <a:spcBef>
                <a:spcPts val="0"/>
              </a:spcBef>
              <a:buFontTx/>
              <a:buNone/>
              <a:defRPr sz="1200">
                <a:solidFill>
                  <a:schemeClr val="tx1"/>
                </a:solidFill>
                <a:latin typeface="Consolas" panose="020B0609020204030204" pitchFamily="49" charset="0"/>
                <a:cs typeface="Consolas" panose="020B0609020204030204" pitchFamily="49" charset="0"/>
              </a:defRPr>
            </a:lvl4pPr>
            <a:lvl5pPr marL="898525" indent="-182563">
              <a:spcBef>
                <a:spcPts val="0"/>
              </a:spcBef>
              <a:buFontTx/>
              <a:buNone/>
              <a:defRPr sz="1200">
                <a:solidFill>
                  <a:schemeClr val="tx1"/>
                </a:solidFill>
                <a:latin typeface="Consolas" panose="020B0609020204030204" pitchFamily="49" charset="0"/>
                <a:cs typeface="Consolas" panose="020B0609020204030204" pitchFamily="49" charset="0"/>
              </a:defRPr>
            </a:lvl5pPr>
          </a:lstStyle>
          <a:p>
            <a:pPr lvl="0"/>
            <a:r>
              <a:rPr lang="en-US" noProof="1"/>
              <a:t>Add your code (you can use tabs)</a:t>
            </a:r>
          </a:p>
        </p:txBody>
      </p:sp>
      <p:sp>
        <p:nvSpPr>
          <p:cNvPr id="10" name="Text Placeholder 9"/>
          <p:cNvSpPr>
            <a:spLocks noGrp="1"/>
          </p:cNvSpPr>
          <p:nvPr>
            <p:ph type="body" sz="quarter" idx="23" hasCustomPrompt="1"/>
          </p:nvPr>
        </p:nvSpPr>
        <p:spPr>
          <a:xfrm>
            <a:off x="6184117" y="689380"/>
            <a:ext cx="2708363"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ext Placeholder 11"/>
          <p:cNvSpPr>
            <a:spLocks noGrp="1"/>
          </p:cNvSpPr>
          <p:nvPr>
            <p:ph type="body" sz="quarter" idx="24"/>
          </p:nvPr>
        </p:nvSpPr>
        <p:spPr>
          <a:xfrm>
            <a:off x="6179999" y="1275606"/>
            <a:ext cx="2712481" cy="3624088"/>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4"/>
          <p:cNvSpPr>
            <a:spLocks noGrp="1"/>
          </p:cNvSpPr>
          <p:nvPr>
            <p:ph type="body" sz="quarter" idx="25"/>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395764273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16" name="Text Placeholder 11"/>
          <p:cNvSpPr>
            <a:spLocks noGrp="1"/>
          </p:cNvSpPr>
          <p:nvPr>
            <p:ph type="body" sz="quarter" idx="16" hasCustomPrompt="1"/>
          </p:nvPr>
        </p:nvSpPr>
        <p:spPr>
          <a:xfrm>
            <a:off x="6179999" y="182786"/>
            <a:ext cx="2716832" cy="504056"/>
          </a:xfrm>
          <a:prstGeom prst="rect">
            <a:avLst/>
          </a:prstGeom>
        </p:spPr>
        <p:txBody>
          <a:bodyPr lIns="0" tIns="0" rIns="0" bIns="0" anchor="b">
            <a:noAutofit/>
          </a:bodyPr>
          <a:lstStyle>
            <a:lvl1pPr marL="0" indent="0">
              <a:buNone/>
              <a:defRPr sz="2400">
                <a:solidFill>
                  <a:schemeClr val="tx1"/>
                </a:solidFill>
                <a:latin typeface="Segoe UI Semilight" panose="020B0402040204020203" pitchFamily="34" charset="0"/>
                <a:ea typeface="Segoe UI Semilight" panose="020B0402040204020203" pitchFamily="34" charset="0"/>
                <a:cs typeface="Segoe UI Semilight" panose="020B0402040204020203" pitchFamily="34" charset="0"/>
              </a:defRPr>
            </a:lvl1pPr>
          </a:lstStyle>
          <a:p>
            <a:pPr lvl="0"/>
            <a:r>
              <a:rPr lang="de-AT" dirty="0"/>
              <a:t>Text</a:t>
            </a:r>
          </a:p>
        </p:txBody>
      </p:sp>
      <p:sp>
        <p:nvSpPr>
          <p:cNvPr id="12" name="Text Placeholder 11"/>
          <p:cNvSpPr>
            <a:spLocks noGrp="1"/>
          </p:cNvSpPr>
          <p:nvPr>
            <p:ph type="body" sz="quarter" idx="24"/>
          </p:nvPr>
        </p:nvSpPr>
        <p:spPr>
          <a:xfrm>
            <a:off x="6179999" y="1275606"/>
            <a:ext cx="2712481" cy="3624088"/>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extBox 1"/>
          <p:cNvSpPr txBox="1"/>
          <p:nvPr userDrawn="1"/>
        </p:nvSpPr>
        <p:spPr>
          <a:xfrm>
            <a:off x="251520" y="3884031"/>
            <a:ext cx="2198038" cy="1015663"/>
          </a:xfrm>
          <a:prstGeom prst="rect">
            <a:avLst/>
          </a:prstGeom>
          <a:noFill/>
        </p:spPr>
        <p:txBody>
          <a:bodyPr wrap="none" rtlCol="0">
            <a:spAutoFit/>
          </a:bodyPr>
          <a:lstStyle/>
          <a:p>
            <a:r>
              <a:rPr lang="de-AT" sz="6000" kern="1200" dirty="0">
                <a:solidFill>
                  <a:schemeClr val="tx1"/>
                </a:solidFill>
                <a:latin typeface="Segoe UI Semilight" panose="020B0402040204020203" pitchFamily="34" charset="0"/>
                <a:ea typeface="+mj-ea"/>
                <a:cs typeface="Segoe UI Semilight" panose="020B0402040204020203" pitchFamily="34" charset="0"/>
              </a:rPr>
              <a:t>Demo</a:t>
            </a:r>
            <a:endParaRPr lang="en-US" sz="6000" kern="1200" dirty="0">
              <a:solidFill>
                <a:schemeClr val="tx1"/>
              </a:solidFill>
              <a:latin typeface="Segoe UI Semilight" panose="020B0402040204020203" pitchFamily="34" charset="0"/>
              <a:ea typeface="+mj-ea"/>
              <a:cs typeface="Segoe UI Semilight" panose="020B0402040204020203" pitchFamily="34" charset="0"/>
            </a:endParaRPr>
          </a:p>
        </p:txBody>
      </p:sp>
      <p:sp>
        <p:nvSpPr>
          <p:cNvPr id="7" name="Text Placeholder 9"/>
          <p:cNvSpPr>
            <a:spLocks noGrp="1"/>
          </p:cNvSpPr>
          <p:nvPr>
            <p:ph type="body" sz="quarter" idx="25" hasCustomPrompt="1"/>
          </p:nvPr>
        </p:nvSpPr>
        <p:spPr>
          <a:xfrm>
            <a:off x="6184117" y="702080"/>
            <a:ext cx="2708363"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8" name="Text Placeholder 4"/>
          <p:cNvSpPr>
            <a:spLocks noGrp="1"/>
          </p:cNvSpPr>
          <p:nvPr>
            <p:ph type="body" sz="quarter" idx="26"/>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10918186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 cockpit (en)">
    <p:spTree>
      <p:nvGrpSpPr>
        <p:cNvPr id="1" name=""/>
        <p:cNvGrpSpPr/>
        <p:nvPr/>
      </p:nvGrpSpPr>
      <p:grpSpPr>
        <a:xfrm>
          <a:off x="0" y="0"/>
          <a:ext cx="0" cy="0"/>
          <a:chOff x="0" y="0"/>
          <a:chExt cx="0" cy="0"/>
        </a:xfrm>
      </p:grpSpPr>
      <p:sp>
        <p:nvSpPr>
          <p:cNvPr id="3" name="TextBox 2"/>
          <p:cNvSpPr txBox="1"/>
          <p:nvPr userDrawn="1"/>
        </p:nvSpPr>
        <p:spPr>
          <a:xfrm>
            <a:off x="1144189" y="1584177"/>
            <a:ext cx="7748291" cy="3559323"/>
          </a:xfrm>
          <a:prstGeom prst="rect">
            <a:avLst/>
          </a:prstGeom>
          <a:noFill/>
        </p:spPr>
        <p:txBody>
          <a:bodyPr wrap="square" rtlCol="0">
            <a:noAutofit/>
          </a:bodyPr>
          <a:lstStyle/>
          <a:p>
            <a:pPr marL="0" indent="0">
              <a:buNone/>
            </a:pPr>
            <a:r>
              <a:rPr lang="en-US" sz="1800" dirty="0">
                <a:latin typeface="Segoe UI Semilight" panose="020B0402040204020203" pitchFamily="34" charset="0"/>
                <a:ea typeface="ＭＳ Ｐゴシック" charset="0"/>
                <a:cs typeface="Segoe UI Semilight" panose="020B0402040204020203" pitchFamily="34" charset="0"/>
              </a:rPr>
              <a:t>                      is the leading time tracking solution for knowledge workers. Graphical time tracking calendar, automatic tracking of your work using signal trackers, high level of extensibility and customizability, full support to work offline, and SaaS deployment model make it the optimal choice especially in the IT consulting business.</a:t>
            </a:r>
          </a:p>
          <a:p>
            <a:pPr marL="0" indent="0">
              <a:buNone/>
            </a:pPr>
            <a:endParaRPr lang="en-US" sz="1800" dirty="0">
              <a:latin typeface="Segoe UI Semilight" panose="020B0402040204020203" pitchFamily="34" charset="0"/>
              <a:ea typeface="ＭＳ Ｐゴシック" charset="0"/>
              <a:cs typeface="Segoe UI Semilight" panose="020B0402040204020203" pitchFamily="34" charset="0"/>
            </a:endParaRPr>
          </a:p>
          <a:p>
            <a:pPr marL="0" indent="0">
              <a:buNone/>
            </a:pPr>
            <a:r>
              <a:rPr lang="en-US" sz="1800" dirty="0">
                <a:latin typeface="Segoe UI Semilight" panose="020B0402040204020203" pitchFamily="34" charset="0"/>
                <a:ea typeface="ＭＳ Ｐゴシック" charset="0"/>
                <a:cs typeface="Segoe UI Semilight" panose="020B0402040204020203" pitchFamily="34" charset="0"/>
              </a:rPr>
              <a:t>Try                       for free and without any risk. You can get your trial account at </a:t>
            </a:r>
            <a:r>
              <a:rPr lang="en-US" sz="1800" dirty="0">
                <a:latin typeface="Segoe UI Semilight" panose="020B0402040204020203" pitchFamily="34" charset="0"/>
                <a:ea typeface="ＭＳ Ｐゴシック" charset="0"/>
                <a:cs typeface="Segoe UI Semilight" panose="020B0402040204020203" pitchFamily="34" charset="0"/>
                <a:hlinkClick r:id="rId2"/>
              </a:rPr>
              <a:t>http://www.timecockpit.com</a:t>
            </a:r>
            <a:r>
              <a:rPr lang="en-US" sz="1800" dirty="0">
                <a:latin typeface="Segoe UI Semilight" panose="020B0402040204020203" pitchFamily="34" charset="0"/>
                <a:ea typeface="ＭＳ Ｐゴシック" charset="0"/>
                <a:cs typeface="Segoe UI Semilight" panose="020B0402040204020203" pitchFamily="34" charset="0"/>
              </a:rPr>
              <a:t>. After the trial period you can use                       for only 0,25€ per user and day without a minimal subscription time and without a minimal number of users.</a:t>
            </a:r>
            <a:endParaRPr lang="en-US" dirty="0">
              <a:latin typeface="Segoe UI Semilight" panose="020B0402040204020203" pitchFamily="34" charset="0"/>
              <a:cs typeface="Segoe UI Semilight" panose="020B0402040204020203" pitchFamily="34" charset="0"/>
            </a:endParaRPr>
          </a:p>
        </p:txBody>
      </p:sp>
      <p:pic>
        <p:nvPicPr>
          <p:cNvPr id="5" name="Grafik 11" descr="timecockpit_horizontal_rgb.png"/>
          <p:cNvPicPr>
            <a:picLocks noChangeAspect="1"/>
          </p:cNvPicPr>
          <p:nvPr userDrawn="1"/>
        </p:nvPicPr>
        <p:blipFill>
          <a:blip r:embed="rId3" cstate="print"/>
          <a:srcRect l="20996"/>
          <a:stretch>
            <a:fillRect/>
          </a:stretch>
        </p:blipFill>
        <p:spPr>
          <a:xfrm>
            <a:off x="1209152" y="1624947"/>
            <a:ext cx="1308588" cy="270960"/>
          </a:xfrm>
          <a:prstGeom prst="rect">
            <a:avLst/>
          </a:prstGeom>
        </p:spPr>
      </p:pic>
      <p:pic>
        <p:nvPicPr>
          <p:cNvPr id="6" name="Grafik 15" descr="timecockpit_horizontal_rgb.png"/>
          <p:cNvPicPr>
            <a:picLocks noChangeAspect="1"/>
          </p:cNvPicPr>
          <p:nvPr userDrawn="1"/>
        </p:nvPicPr>
        <p:blipFill>
          <a:blip r:embed="rId3" cstate="print"/>
          <a:srcRect l="20996"/>
          <a:stretch>
            <a:fillRect/>
          </a:stretch>
        </p:blipFill>
        <p:spPr>
          <a:xfrm>
            <a:off x="1580616" y="3269445"/>
            <a:ext cx="1308588" cy="270960"/>
          </a:xfrm>
          <a:prstGeom prst="rect">
            <a:avLst/>
          </a:prstGeom>
        </p:spPr>
      </p:pic>
      <p:pic>
        <p:nvPicPr>
          <p:cNvPr id="7" name="Grafik 16" descr="timecockpit_horizontal_rgb.png"/>
          <p:cNvPicPr>
            <a:picLocks noChangeAspect="1"/>
          </p:cNvPicPr>
          <p:nvPr userDrawn="1"/>
        </p:nvPicPr>
        <p:blipFill>
          <a:blip r:embed="rId3" cstate="print"/>
          <a:srcRect l="20996"/>
          <a:stretch>
            <a:fillRect/>
          </a:stretch>
        </p:blipFill>
        <p:spPr>
          <a:xfrm>
            <a:off x="7600952" y="3540405"/>
            <a:ext cx="1308588" cy="270960"/>
          </a:xfrm>
          <a:prstGeom prst="rect">
            <a:avLst/>
          </a:prstGeom>
        </p:spPr>
      </p:pic>
      <p:pic>
        <p:nvPicPr>
          <p:cNvPr id="9" name="Grafik 3" descr="timecockpit_horizontal_rgb.png"/>
          <p:cNvPicPr>
            <a:picLocks noChangeAspect="1"/>
          </p:cNvPicPr>
          <p:nvPr userDrawn="1"/>
        </p:nvPicPr>
        <p:blipFill rotWithShape="1">
          <a:blip r:embed="rId3" cstate="print"/>
          <a:srcRect l="-945" t="1" r="-2982" b="-11979"/>
          <a:stretch/>
        </p:blipFill>
        <p:spPr>
          <a:xfrm>
            <a:off x="1144189" y="520626"/>
            <a:ext cx="3874660" cy="682972"/>
          </a:xfrm>
          <a:prstGeom prst="rect">
            <a:avLst/>
          </a:prstGeom>
        </p:spPr>
      </p:pic>
    </p:spTree>
    <p:extLst>
      <p:ext uri="{BB962C8B-B14F-4D97-AF65-F5344CB8AC3E}">
        <p14:creationId xmlns:p14="http://schemas.microsoft.com/office/powerpoint/2010/main" val="1610291102"/>
      </p:ext>
    </p:extLst>
  </p:cSld>
  <p:clrMapOvr>
    <a:masterClrMapping/>
  </p:clrMapOvr>
  <p:transition spd="slow">
    <p:push/>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me cockpit (de)">
    <p:spTree>
      <p:nvGrpSpPr>
        <p:cNvPr id="1" name=""/>
        <p:cNvGrpSpPr/>
        <p:nvPr/>
      </p:nvGrpSpPr>
      <p:grpSpPr>
        <a:xfrm>
          <a:off x="0" y="0"/>
          <a:ext cx="0" cy="0"/>
          <a:chOff x="0" y="0"/>
          <a:chExt cx="0" cy="0"/>
        </a:xfrm>
      </p:grpSpPr>
      <p:sp>
        <p:nvSpPr>
          <p:cNvPr id="3" name="TextBox 2"/>
          <p:cNvSpPr txBox="1"/>
          <p:nvPr userDrawn="1"/>
        </p:nvSpPr>
        <p:spPr>
          <a:xfrm>
            <a:off x="1144189" y="1584177"/>
            <a:ext cx="7748291" cy="3559323"/>
          </a:xfrm>
          <a:prstGeom prst="rect">
            <a:avLst/>
          </a:prstGeom>
          <a:noFill/>
        </p:spPr>
        <p:txBody>
          <a:bodyPr wrap="square" rtlCol="0">
            <a:noAutofit/>
          </a:bodyPr>
          <a:lstStyle/>
          <a:p>
            <a:pPr marL="0" indent="0">
              <a:buNone/>
            </a:pPr>
            <a:r>
              <a:rPr lang="de-AT" sz="1800" dirty="0">
                <a:latin typeface="Segoe UI Semilight" panose="020B0402040204020203" pitchFamily="34" charset="0"/>
                <a:ea typeface="ＭＳ Ｐゴシック" charset="0"/>
                <a:cs typeface="Segoe UI Semilight" panose="020B0402040204020203" pitchFamily="34" charset="0"/>
              </a:rPr>
              <a:t>                      ist die führende Projektzeiterfassung für </a:t>
            </a:r>
            <a:r>
              <a:rPr lang="de-AT" sz="1800" dirty="0" err="1">
                <a:latin typeface="Segoe UI Semilight" panose="020B0402040204020203" pitchFamily="34" charset="0"/>
                <a:ea typeface="ＭＳ Ｐゴシック" charset="0"/>
                <a:cs typeface="Segoe UI Semilight" panose="020B0402040204020203" pitchFamily="34" charset="0"/>
              </a:rPr>
              <a:t>Knowledge</a:t>
            </a:r>
            <a:r>
              <a:rPr lang="de-AT" sz="1800" dirty="0">
                <a:latin typeface="Segoe UI Semilight" panose="020B0402040204020203" pitchFamily="34" charset="0"/>
                <a:ea typeface="ＭＳ Ｐゴシック" charset="0"/>
                <a:cs typeface="Segoe UI Semilight" panose="020B0402040204020203" pitchFamily="34" charset="0"/>
              </a:rPr>
              <a:t> Worker. Grafischer Zeitbuchungskalender, automatische Tätigkeitsaufzeichnung über Signal </a:t>
            </a:r>
            <a:r>
              <a:rPr lang="de-AT" sz="1800" dirty="0" err="1">
                <a:latin typeface="Segoe UI Semilight" panose="020B0402040204020203" pitchFamily="34" charset="0"/>
                <a:ea typeface="ＭＳ Ｐゴシック" charset="0"/>
                <a:cs typeface="Segoe UI Semilight" panose="020B0402040204020203" pitchFamily="34" charset="0"/>
              </a:rPr>
              <a:t>Tracker</a:t>
            </a:r>
            <a:r>
              <a:rPr lang="de-AT" sz="1800" dirty="0">
                <a:latin typeface="Segoe UI Semilight" panose="020B0402040204020203" pitchFamily="34" charset="0"/>
                <a:ea typeface="ＭＳ Ｐゴシック" charset="0"/>
                <a:cs typeface="Segoe UI Semilight" panose="020B0402040204020203" pitchFamily="34" charset="0"/>
              </a:rPr>
              <a:t>, umfassende Erweiterbarkeit und Anpassbarkeit, volle Offlinefähigkeit und einfachste Verwendung durch SaaS machen es zur Optimalen Lösung auch speziell im IT-Umfeld.</a:t>
            </a:r>
          </a:p>
          <a:p>
            <a:pPr marL="0" indent="0">
              <a:buNone/>
            </a:pPr>
            <a:endParaRPr lang="de-AT" sz="1800" dirty="0">
              <a:latin typeface="Segoe UI Semilight" panose="020B0402040204020203" pitchFamily="34" charset="0"/>
              <a:ea typeface="ＭＳ Ｐゴシック" charset="0"/>
              <a:cs typeface="Segoe UI Semilight" panose="020B0402040204020203" pitchFamily="34" charset="0"/>
            </a:endParaRPr>
          </a:p>
          <a:p>
            <a:pPr marL="0" indent="0">
              <a:buNone/>
            </a:pPr>
            <a:r>
              <a:rPr lang="de-AT" sz="1800" dirty="0">
                <a:latin typeface="Segoe UI Semilight" panose="020B0402040204020203" pitchFamily="34" charset="0"/>
                <a:ea typeface="ＭＳ Ｐゴシック" charset="0"/>
                <a:cs typeface="Segoe UI Semilight" panose="020B0402040204020203" pitchFamily="34" charset="0"/>
              </a:rPr>
              <a:t>Probieren Sie                       kostenlos und ohne Risiko einfach aus. Einen Testzugang erhalten Sie unter http://www.timecockpit.com. Danach nutzen Sie                       um nur 0,25€ pro Benutzer und Tag ohne Mindestdauer und ohne Mindestbenutzeranzahl.</a:t>
            </a:r>
            <a:endParaRPr lang="en-US" dirty="0">
              <a:latin typeface="Segoe UI Semilight" panose="020B0402040204020203" pitchFamily="34" charset="0"/>
              <a:cs typeface="Segoe UI Semilight" panose="020B0402040204020203" pitchFamily="34" charset="0"/>
            </a:endParaRPr>
          </a:p>
        </p:txBody>
      </p:sp>
      <p:pic>
        <p:nvPicPr>
          <p:cNvPr id="5" name="Grafik 11" descr="timecockpit_horizontal_rgb.png"/>
          <p:cNvPicPr>
            <a:picLocks noChangeAspect="1"/>
          </p:cNvPicPr>
          <p:nvPr userDrawn="1"/>
        </p:nvPicPr>
        <p:blipFill>
          <a:blip r:embed="rId2" cstate="print"/>
          <a:srcRect l="20996"/>
          <a:stretch>
            <a:fillRect/>
          </a:stretch>
        </p:blipFill>
        <p:spPr>
          <a:xfrm>
            <a:off x="1209152" y="1624947"/>
            <a:ext cx="1308588" cy="270960"/>
          </a:xfrm>
          <a:prstGeom prst="rect">
            <a:avLst/>
          </a:prstGeom>
        </p:spPr>
      </p:pic>
      <p:pic>
        <p:nvPicPr>
          <p:cNvPr id="6" name="Grafik 15" descr="timecockpit_horizontal_rgb.png"/>
          <p:cNvPicPr>
            <a:picLocks noChangeAspect="1"/>
          </p:cNvPicPr>
          <p:nvPr userDrawn="1"/>
        </p:nvPicPr>
        <p:blipFill>
          <a:blip r:embed="rId2" cstate="print"/>
          <a:srcRect l="20996"/>
          <a:stretch>
            <a:fillRect/>
          </a:stretch>
        </p:blipFill>
        <p:spPr>
          <a:xfrm>
            <a:off x="2574150" y="3269445"/>
            <a:ext cx="1308588" cy="270960"/>
          </a:xfrm>
          <a:prstGeom prst="rect">
            <a:avLst/>
          </a:prstGeom>
        </p:spPr>
      </p:pic>
      <p:pic>
        <p:nvPicPr>
          <p:cNvPr id="7" name="Grafik 16" descr="timecockpit_horizontal_rgb.png"/>
          <p:cNvPicPr>
            <a:picLocks noChangeAspect="1"/>
          </p:cNvPicPr>
          <p:nvPr userDrawn="1"/>
        </p:nvPicPr>
        <p:blipFill>
          <a:blip r:embed="rId2" cstate="print"/>
          <a:srcRect l="20996"/>
          <a:stretch>
            <a:fillRect/>
          </a:stretch>
        </p:blipFill>
        <p:spPr>
          <a:xfrm>
            <a:off x="1572378" y="3818456"/>
            <a:ext cx="1308588" cy="270960"/>
          </a:xfrm>
          <a:prstGeom prst="rect">
            <a:avLst/>
          </a:prstGeom>
        </p:spPr>
      </p:pic>
      <p:pic>
        <p:nvPicPr>
          <p:cNvPr id="9" name="Grafik 3" descr="timecockpit_horizontal_rgb.png"/>
          <p:cNvPicPr>
            <a:picLocks noChangeAspect="1"/>
          </p:cNvPicPr>
          <p:nvPr userDrawn="1"/>
        </p:nvPicPr>
        <p:blipFill rotWithShape="1">
          <a:blip r:embed="rId2" cstate="print"/>
          <a:srcRect l="-945" t="1" r="-2982" b="-11979"/>
          <a:stretch/>
        </p:blipFill>
        <p:spPr>
          <a:xfrm>
            <a:off x="1144189" y="520626"/>
            <a:ext cx="3874660" cy="682972"/>
          </a:xfrm>
          <a:prstGeom prst="rect">
            <a:avLst/>
          </a:prstGeom>
        </p:spPr>
      </p:pic>
    </p:spTree>
    <p:extLst>
      <p:ext uri="{BB962C8B-B14F-4D97-AF65-F5344CB8AC3E}">
        <p14:creationId xmlns:p14="http://schemas.microsoft.com/office/powerpoint/2010/main" val="224195199"/>
      </p:ext>
    </p:extLst>
  </p:cSld>
  <p:clrMapOvr>
    <a:masterClrMapping/>
  </p:clrMapOvr>
  <p:transition spd="slow">
    <p:push/>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8600" y="171450"/>
            <a:ext cx="8686801" cy="647700"/>
          </a:xfrm>
        </p:spPr>
        <p:txBody>
          <a:bodyPr anchor="t" anchorCtr="0">
            <a:noAutofit/>
          </a:bodyPr>
          <a:lstStyle>
            <a:lvl1pPr>
              <a:defRPr sz="3999" cap="none" spc="-100" baseline="0">
                <a:solidFill>
                  <a:schemeClr val="accent1"/>
                </a:solidFill>
                <a:latin typeface="Segoe UI Light" pitchFamily="34" charset="0"/>
              </a:defRPr>
            </a:lvl1pPr>
          </a:lstStyle>
          <a:p>
            <a:r>
              <a:rPr lang="en-US" dirty="0"/>
              <a:t>Click To Edit Master Title Style</a:t>
            </a:r>
          </a:p>
        </p:txBody>
      </p:sp>
    </p:spTree>
    <p:extLst>
      <p:ext uri="{BB962C8B-B14F-4D97-AF65-F5344CB8AC3E}">
        <p14:creationId xmlns:p14="http://schemas.microsoft.com/office/powerpoint/2010/main" val="2718396470"/>
      </p:ext>
    </p:extLst>
  </p:cSld>
  <p:clrMapOvr>
    <a:masterClrMapping/>
  </p:clrMapOvr>
  <p:transition spd="slow">
    <p:push/>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284560" y="1041170"/>
            <a:ext cx="8643938" cy="3967791"/>
          </a:xfrm>
          <a:prstGeom prst="rect">
            <a:avLst/>
          </a:prstGeom>
        </p:spPr>
        <p:txBody>
          <a:bodyPr/>
          <a:lstStyle>
            <a:lvl1pPr>
              <a:spcBef>
                <a:spcPts val="105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738592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08186" y="1226922"/>
            <a:ext cx="2016956" cy="3698277"/>
          </a:xfrm>
          <a:prstGeom prst="rect">
            <a:avLst/>
          </a:prstGeom>
        </p:spPr>
        <p:txBody>
          <a:bodyPr>
            <a:noAutofit/>
          </a:bodyPr>
          <a:lstStyle>
            <a:lvl1pPr marL="252109" indent="-252109">
              <a:buNone/>
              <a:defRPr kumimoji="0" lang="en-US" sz="1765"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672118"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28005178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sp>
        <p:nvSpPr>
          <p:cNvPr id="3" name="Rectangle 2"/>
          <p:cNvSpPr/>
          <p:nvPr userDrawn="1"/>
        </p:nvSpPr>
        <p:spPr>
          <a:xfrm>
            <a:off x="0" y="1496184"/>
            <a:ext cx="9144000" cy="248524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Titel 1"/>
          <p:cNvSpPr>
            <a:spLocks noGrp="1"/>
          </p:cNvSpPr>
          <p:nvPr>
            <p:ph type="title" hasCustomPrompt="1"/>
          </p:nvPr>
        </p:nvSpPr>
        <p:spPr>
          <a:xfrm>
            <a:off x="1144000" y="2445764"/>
            <a:ext cx="7028400" cy="681980"/>
          </a:xfrm>
          <a:prstGeom prst="rect">
            <a:avLst/>
          </a:prstGeom>
        </p:spPr>
        <p:txBody>
          <a:bodyPr wrap="square" lIns="0" tIns="0" rIns="0" bIns="0" anchor="b"/>
          <a:lstStyle>
            <a:lvl1pPr>
              <a:defRPr sz="5400">
                <a:solidFill>
                  <a:schemeClr val="tx1"/>
                </a:solidFill>
              </a:defRPr>
            </a:lvl1pPr>
          </a:lstStyle>
          <a:p>
            <a:r>
              <a:rPr lang="en-US" noProof="0" dirty="0"/>
              <a:t>Short Title</a:t>
            </a:r>
          </a:p>
        </p:txBody>
      </p:sp>
      <p:sp>
        <p:nvSpPr>
          <p:cNvPr id="20" name="Text Placeholder 19"/>
          <p:cNvSpPr>
            <a:spLocks noGrp="1"/>
          </p:cNvSpPr>
          <p:nvPr>
            <p:ph type="body" sz="quarter" idx="25" hasCustomPrompt="1"/>
          </p:nvPr>
        </p:nvSpPr>
        <p:spPr>
          <a:xfrm>
            <a:off x="1144000" y="3134807"/>
            <a:ext cx="7036180" cy="367201"/>
          </a:xfrm>
          <a:prstGeom prst="rect">
            <a:avLst/>
          </a:prstGeom>
        </p:spPr>
        <p:txBody>
          <a:bodyPr lIns="0" tIns="0" rIns="0" bIns="0" anchor="b"/>
          <a:lstStyle>
            <a:lvl1pPr marL="0" indent="0">
              <a:buFontTx/>
              <a:buNone/>
              <a:defRPr sz="2400">
                <a:solidFill>
                  <a:schemeClr val="tx1"/>
                </a:solidFill>
                <a:latin typeface="+mj-lt"/>
              </a:defRPr>
            </a:lvl1pPr>
            <a:lvl2pPr marL="457200" indent="0">
              <a:buFontTx/>
              <a:buNone/>
              <a:defRPr sz="2400">
                <a:solidFill>
                  <a:schemeClr val="tx1"/>
                </a:solidFill>
                <a:latin typeface="+mj-lt"/>
              </a:defRPr>
            </a:lvl2pPr>
            <a:lvl3pPr marL="914400" indent="0">
              <a:buFontTx/>
              <a:buNone/>
              <a:defRPr sz="2400">
                <a:solidFill>
                  <a:schemeClr val="tx1"/>
                </a:solidFill>
                <a:latin typeface="+mj-lt"/>
              </a:defRPr>
            </a:lvl3pPr>
            <a:lvl4pPr marL="1371600" indent="0">
              <a:buFontTx/>
              <a:buNone/>
              <a:defRPr sz="2400">
                <a:solidFill>
                  <a:schemeClr val="tx1"/>
                </a:solidFill>
                <a:latin typeface="+mj-lt"/>
              </a:defRPr>
            </a:lvl4pPr>
            <a:lvl5pPr marL="1828800" indent="0">
              <a:buFontTx/>
              <a:buNone/>
              <a:defRPr sz="2400">
                <a:solidFill>
                  <a:schemeClr val="tx1"/>
                </a:solidFill>
                <a:latin typeface="+mj-lt"/>
              </a:defRPr>
            </a:lvl5pPr>
          </a:lstStyle>
          <a:p>
            <a:pPr lvl="0"/>
            <a:r>
              <a:rPr lang="en-US" noProof="0" dirty="0"/>
              <a:t>Subtitle</a:t>
            </a:r>
          </a:p>
        </p:txBody>
      </p:sp>
    </p:spTree>
    <p:extLst>
      <p:ext uri="{BB962C8B-B14F-4D97-AF65-F5344CB8AC3E}">
        <p14:creationId xmlns:p14="http://schemas.microsoft.com/office/powerpoint/2010/main" val="5369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7765514" y="4609179"/>
            <a:ext cx="1016722" cy="218036"/>
          </a:xfrm>
          <a:prstGeom prst="rect">
            <a:avLst/>
          </a:prstGeom>
        </p:spPr>
      </p:pic>
      <p:sp>
        <p:nvSpPr>
          <p:cNvPr id="3" name="Freeform 2"/>
          <p:cNvSpPr>
            <a:spLocks noEditPoints="1"/>
          </p:cNvSpPr>
          <p:nvPr userDrawn="1"/>
        </p:nvSpPr>
        <p:spPr bwMode="black">
          <a:xfrm>
            <a:off x="1571661" y="1818787"/>
            <a:ext cx="6000677" cy="1505927"/>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pPr marL="0" marR="0" lvl="0" indent="0" algn="l"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44885516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01976" y="1563140"/>
            <a:ext cx="6723139" cy="1344818"/>
          </a:xfrm>
          <a:noFill/>
        </p:spPr>
        <p:txBody>
          <a:bodyPr lIns="146304" tIns="91440" rIns="146304" bIns="91440" anchor="t" anchorCtr="0"/>
          <a:lstStyle>
            <a:lvl1pPr>
              <a:defRPr sz="3971" spc="-74"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01976" y="2908931"/>
            <a:ext cx="5378503" cy="1344245"/>
          </a:xfrm>
          <a:noFill/>
        </p:spPr>
        <p:txBody>
          <a:bodyPr lIns="146304" tIns="109728" rIns="146304" bIns="109728">
            <a:noAutofit/>
          </a:bodyPr>
          <a:lstStyle>
            <a:lvl1pPr marL="0" indent="0">
              <a:spcBef>
                <a:spcPts val="0"/>
              </a:spcBef>
              <a:buNone/>
              <a:defRPr sz="2353"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6441" y="4588967"/>
            <a:ext cx="941560" cy="201724"/>
          </a:xfrm>
          <a:prstGeom prst="rect">
            <a:avLst/>
          </a:prstGeom>
        </p:spPr>
      </p:pic>
    </p:spTree>
    <p:extLst>
      <p:ext uri="{BB962C8B-B14F-4D97-AF65-F5344CB8AC3E}">
        <p14:creationId xmlns:p14="http://schemas.microsoft.com/office/powerpoint/2010/main" val="1945290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01929" y="891882"/>
            <a:ext cx="8740142" cy="1538242"/>
          </a:xfrm>
        </p:spPr>
        <p:txBody>
          <a:bodyPr/>
          <a:lstStyle>
            <a:lvl1pPr marL="0" indent="0">
              <a:buNone/>
              <a:defRPr>
                <a:gradFill>
                  <a:gsLst>
                    <a:gs pos="1250">
                      <a:schemeClr val="tx1"/>
                    </a:gs>
                    <a:gs pos="99000">
                      <a:schemeClr val="tx1"/>
                    </a:gs>
                  </a:gsLst>
                  <a:lin ang="5400000" scaled="0"/>
                </a:gradFill>
              </a:defRPr>
            </a:lvl1pPr>
            <a:lvl2pPr marL="0" indent="0">
              <a:buFontTx/>
              <a:buNone/>
              <a:defRPr sz="1471"/>
            </a:lvl2pPr>
            <a:lvl3pPr marL="168090" indent="0">
              <a:buNone/>
              <a:defRPr/>
            </a:lvl3pPr>
            <a:lvl4pPr marL="336179" indent="0">
              <a:buNone/>
              <a:defRPr/>
            </a:lvl4pPr>
            <a:lvl5pPr marL="5042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1879579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29" y="891883"/>
            <a:ext cx="8740142" cy="1587999"/>
          </a:xfrm>
        </p:spPr>
        <p:txBody>
          <a:bodyPr>
            <a:spAutoFit/>
          </a:bodyPr>
          <a:lstStyle>
            <a:lvl1pPr>
              <a:defRPr sz="294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8000340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0" y="891882"/>
            <a:ext cx="4033911" cy="1456809"/>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24" indent="0">
              <a:buNone/>
              <a:tabLst/>
              <a:defRPr sz="1471"/>
            </a:lvl3pPr>
            <a:lvl4pPr marL="338514" indent="0">
              <a:buNone/>
              <a:defRPr/>
            </a:lvl4pPr>
            <a:lvl5pPr marL="5042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1" y="891882"/>
            <a:ext cx="4033911" cy="1456809"/>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24" indent="0">
              <a:buNone/>
              <a:tabLst/>
              <a:defRPr sz="1471"/>
            </a:lvl3pPr>
            <a:lvl4pPr marL="338514" indent="0">
              <a:buNone/>
              <a:defRPr/>
            </a:lvl4pPr>
            <a:lvl5pPr marL="5042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1454066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0" y="891882"/>
            <a:ext cx="4033911" cy="1832425"/>
          </a:xfrm>
        </p:spPr>
        <p:txBody>
          <a:bodyPr wrap="square">
            <a:spAutoFit/>
          </a:bodyPr>
          <a:lstStyle>
            <a:lvl1pPr marL="211280" indent="-211280">
              <a:spcBef>
                <a:spcPts val="900"/>
              </a:spcBef>
              <a:buClr>
                <a:schemeClr val="tx1"/>
              </a:buClr>
              <a:buFont typeface="Arial" pitchFamily="34" charset="0"/>
              <a:buChar char="•"/>
              <a:defRPr sz="2353"/>
            </a:lvl1pPr>
            <a:lvl2pPr marL="390566" indent="-171468">
              <a:defRPr sz="1765"/>
            </a:lvl2pPr>
            <a:lvl3pPr marL="514405" indent="-123838">
              <a:tabLst/>
              <a:defRPr sz="1471"/>
            </a:lvl3pPr>
            <a:lvl4pPr marL="647768" indent="-133364">
              <a:defRPr/>
            </a:lvl4pPr>
            <a:lvl5pPr marL="771607" indent="-1238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1" y="891882"/>
            <a:ext cx="4033911" cy="1832425"/>
          </a:xfrm>
        </p:spPr>
        <p:txBody>
          <a:bodyPr wrap="square">
            <a:spAutoFit/>
          </a:bodyPr>
          <a:lstStyle>
            <a:lvl1pPr marL="211280" indent="-211280">
              <a:spcBef>
                <a:spcPts val="900"/>
              </a:spcBef>
              <a:buClr>
                <a:schemeClr val="tx1"/>
              </a:buClr>
              <a:buFont typeface="Arial" pitchFamily="34" charset="0"/>
              <a:buChar char="•"/>
              <a:defRPr sz="2353"/>
            </a:lvl1pPr>
            <a:lvl2pPr marL="390566" indent="-171468">
              <a:defRPr sz="1765"/>
            </a:lvl2pPr>
            <a:lvl3pPr marL="514405" indent="-123838">
              <a:tabLst/>
              <a:defRPr sz="1471"/>
            </a:lvl3pPr>
            <a:lvl4pPr marL="647768" indent="-133364">
              <a:defRPr/>
            </a:lvl4pPr>
            <a:lvl5pPr marL="771607" indent="-1238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7773493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9526735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651470078"/>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31419"/>
            <a:ext cx="7394337" cy="795731"/>
          </a:xfrm>
          <a:noFill/>
        </p:spPr>
        <p:txBody>
          <a:bodyPr tIns="91440" bIns="91440" anchor="b" anchorCtr="0">
            <a:spAutoFit/>
          </a:bodyPr>
          <a:lstStyle>
            <a:lvl1pPr>
              <a:defRPr sz="4412" spc="-74"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627231" y="2770845"/>
            <a:ext cx="7395505" cy="580672"/>
          </a:xfrm>
          <a:noFill/>
        </p:spPr>
        <p:txBody>
          <a:bodyPr lIns="182880" tIns="146304" rIns="182880" bIns="146304">
            <a:spAutoFit/>
          </a:bodyPr>
          <a:lstStyle>
            <a:lvl1pPr marL="0" indent="0">
              <a:spcBef>
                <a:spcPts val="0"/>
              </a:spcBef>
              <a:buNone/>
              <a:defRPr sz="2059"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757959" y="2571750"/>
            <a:ext cx="7264777"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627231" y="3155279"/>
            <a:ext cx="7395505" cy="539891"/>
          </a:xfrm>
          <a:noFill/>
        </p:spPr>
        <p:txBody>
          <a:bodyPr lIns="182880" tIns="146304" rIns="182880" bIns="146304">
            <a:spAutoFit/>
          </a:bodyPr>
          <a:lstStyle>
            <a:lvl1pPr marL="0" indent="0">
              <a:spcBef>
                <a:spcPts val="0"/>
              </a:spcBef>
              <a:buNone/>
              <a:defRPr sz="176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28411172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731721" y="1631419"/>
            <a:ext cx="5210351" cy="795731"/>
          </a:xfrm>
          <a:noFill/>
        </p:spPr>
        <p:txBody>
          <a:bodyPr wrap="square" tIns="91440" bIns="91440" anchor="b" anchorCtr="0">
            <a:spAutoFit/>
          </a:bodyPr>
          <a:lstStyle>
            <a:lvl1pPr>
              <a:defRPr sz="4412" spc="-74"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3746895" y="2770845"/>
            <a:ext cx="5211174" cy="580672"/>
          </a:xfrm>
          <a:noFill/>
        </p:spPr>
        <p:txBody>
          <a:bodyPr wrap="square" lIns="182880" tIns="146304" rIns="182880" bIns="146304">
            <a:spAutoFit/>
          </a:bodyPr>
          <a:lstStyle>
            <a:lvl1pPr marL="0" indent="0">
              <a:spcBef>
                <a:spcPts val="0"/>
              </a:spcBef>
              <a:buNone/>
              <a:defRPr sz="2059"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3877623" y="2571750"/>
            <a:ext cx="465318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92312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With Titl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4190" y="195486"/>
            <a:ext cx="7748291" cy="681980"/>
          </a:xfrm>
          <a:prstGeom prst="rect">
            <a:avLst/>
          </a:prstGeom>
        </p:spPr>
        <p:txBody>
          <a:bodyPr wrap="none" lIns="0" tIns="0" rIns="0" bIns="0" anchor="ctr"/>
          <a:lstStyle>
            <a:lvl1pPr>
              <a:defRPr sz="4400">
                <a:solidFill>
                  <a:schemeClr val="accent2"/>
                </a:solidFill>
              </a:defRPr>
            </a:lvl1pPr>
          </a:lstStyle>
          <a:p>
            <a:r>
              <a:rPr lang="de-DE" dirty="0"/>
              <a:t>Title</a:t>
            </a:r>
            <a:endParaRPr lang="en-US" dirty="0"/>
          </a:p>
        </p:txBody>
      </p:sp>
      <p:sp>
        <p:nvSpPr>
          <p:cNvPr id="8" name="Content Placeholder 7"/>
          <p:cNvSpPr>
            <a:spLocks noGrp="1"/>
          </p:cNvSpPr>
          <p:nvPr>
            <p:ph sz="quarter" idx="12"/>
          </p:nvPr>
        </p:nvSpPr>
        <p:spPr>
          <a:xfrm>
            <a:off x="876300" y="1203598"/>
            <a:ext cx="8016181" cy="3939902"/>
          </a:xfrm>
          <a:prstGeom prst="rect">
            <a:avLst/>
          </a:prstGeom>
        </p:spPr>
        <p:txBody>
          <a:bodyPr lIns="0" tIns="0" rIns="0" bIns="0"/>
          <a:lstStyle>
            <a:lvl1pPr marL="273600" indent="-266700">
              <a:spcBef>
                <a:spcPts val="1800"/>
              </a:spcBef>
              <a:buClr>
                <a:schemeClr val="bg1">
                  <a:lumMod val="75000"/>
                </a:schemeClr>
              </a:buClr>
              <a:buSzPct val="75000"/>
              <a:buFont typeface="Wingdings 3" pitchFamily="18" charset="2"/>
              <a:buChar char=""/>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73050" indent="0">
              <a:spcBef>
                <a:spcPts val="0"/>
              </a:spcBef>
              <a:buNone/>
              <a:defRPr sz="1600">
                <a:solidFill>
                  <a:schemeClr val="accent1"/>
                </a:solidFill>
                <a:latin typeface="+mj-lt"/>
                <a:ea typeface="Segoe UI" pitchFamily="34" charset="0"/>
                <a:cs typeface="Segoe UI" pitchFamily="34" charset="0"/>
              </a:defRPr>
            </a:lvl2pPr>
            <a:lvl3pPr marL="541338" indent="0">
              <a:spcBef>
                <a:spcPts val="0"/>
              </a:spcBef>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4" name="Text Placeholder 4"/>
          <p:cNvSpPr>
            <a:spLocks noGrp="1"/>
          </p:cNvSpPr>
          <p:nvPr>
            <p:ph type="body" sz="quarter" idx="23"/>
          </p:nvPr>
        </p:nvSpPr>
        <p:spPr>
          <a:xfrm>
            <a:off x="1144190" y="4778821"/>
            <a:ext cx="774829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411453908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79153"/>
            <a:ext cx="8330014" cy="795731"/>
          </a:xfrm>
          <a:noFill/>
        </p:spPr>
        <p:txBody>
          <a:bodyPr wrap="square" tIns="91440" bIns="91440" anchor="t" anchorCtr="0">
            <a:spAutoFit/>
          </a:bodyPr>
          <a:lstStyle>
            <a:lvl1pPr>
              <a:defRPr sz="4412" spc="-74"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017707337"/>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79153"/>
            <a:ext cx="8330014" cy="795731"/>
          </a:xfrm>
          <a:noFill/>
        </p:spPr>
        <p:txBody>
          <a:bodyPr wrap="square" tIns="91440" bIns="91440" anchor="t" anchorCtr="0">
            <a:spAutoFit/>
          </a:bodyPr>
          <a:lstStyle>
            <a:lvl1pPr>
              <a:defRPr sz="4412"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4902776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79153"/>
            <a:ext cx="8330014" cy="795731"/>
          </a:xfrm>
          <a:noFill/>
        </p:spPr>
        <p:txBody>
          <a:bodyPr wrap="square" tIns="91440" bIns="91440" anchor="t" anchorCtr="0">
            <a:spAutoFit/>
          </a:bodyPr>
          <a:lstStyle>
            <a:lvl1pPr>
              <a:defRPr sz="4412"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6772615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79153"/>
            <a:ext cx="8330014" cy="795731"/>
          </a:xfrm>
          <a:noFill/>
        </p:spPr>
        <p:txBody>
          <a:bodyPr wrap="square" tIns="91440" bIns="91440" anchor="t" anchorCtr="0">
            <a:spAutoFit/>
          </a:bodyPr>
          <a:lstStyle>
            <a:lvl1pPr>
              <a:defRPr sz="4412"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1793826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79153"/>
            <a:ext cx="8330014" cy="795731"/>
          </a:xfrm>
          <a:noFill/>
        </p:spPr>
        <p:txBody>
          <a:bodyPr wrap="square" tIns="91440" bIns="91440" anchor="t" anchorCtr="0">
            <a:spAutoFit/>
          </a:bodyPr>
          <a:lstStyle>
            <a:lvl1pPr>
              <a:defRPr sz="4412"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28748747"/>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7899809" y="4665352"/>
            <a:ext cx="1035418" cy="2598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pPr marL="0" marR="0" lvl="0" indent="0" algn="l"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164296999"/>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7899809" y="4665352"/>
            <a:ext cx="1035418" cy="2598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pPr marL="0" marR="0" lvl="0" indent="0" algn="l"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63950996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7899809" y="4665352"/>
            <a:ext cx="1035418" cy="2598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pPr marL="0" marR="0" lvl="0" indent="0" algn="l"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20678227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7899809" y="4665352"/>
            <a:ext cx="1035418" cy="2598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pPr marL="0" marR="0" lvl="0" indent="0" algn="l"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333333"/>
              </a:solidFill>
              <a:effectLst/>
              <a:uLnTx/>
              <a:uFillTx/>
              <a:latin typeface="Segoe UI"/>
              <a:ea typeface="+mn-ea"/>
              <a:cs typeface="+mn-cs"/>
            </a:endParaRPr>
          </a:p>
        </p:txBody>
      </p:sp>
    </p:spTree>
    <p:extLst>
      <p:ext uri="{BB962C8B-B14F-4D97-AF65-F5344CB8AC3E}">
        <p14:creationId xmlns:p14="http://schemas.microsoft.com/office/powerpoint/2010/main" val="2708972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470619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ual Column Layou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4190" y="195486"/>
            <a:ext cx="7748291" cy="681980"/>
          </a:xfrm>
          <a:prstGeom prst="rect">
            <a:avLst/>
          </a:prstGeom>
        </p:spPr>
        <p:txBody>
          <a:bodyPr wrap="none" lIns="0" tIns="0" rIns="0" bIns="0" anchor="ctr"/>
          <a:lstStyle>
            <a:lvl1pPr>
              <a:defRPr sz="4400">
                <a:solidFill>
                  <a:schemeClr val="accent2"/>
                </a:solidFill>
              </a:defRPr>
            </a:lvl1pPr>
          </a:lstStyle>
          <a:p>
            <a:r>
              <a:rPr lang="de-DE" dirty="0"/>
              <a:t>Title</a:t>
            </a:r>
            <a:endParaRPr lang="en-US" dirty="0"/>
          </a:p>
        </p:txBody>
      </p:sp>
      <p:sp>
        <p:nvSpPr>
          <p:cNvPr id="8" name="Content Placeholder 7"/>
          <p:cNvSpPr>
            <a:spLocks noGrp="1"/>
          </p:cNvSpPr>
          <p:nvPr>
            <p:ph sz="quarter" idx="12"/>
          </p:nvPr>
        </p:nvSpPr>
        <p:spPr>
          <a:xfrm>
            <a:off x="876301" y="1203598"/>
            <a:ext cx="4055740" cy="3939902"/>
          </a:xfrm>
          <a:prstGeom prst="rect">
            <a:avLst/>
          </a:prstGeom>
        </p:spPr>
        <p:txBody>
          <a:bodyPr lIns="0" tIns="0" rIns="0" bIns="0"/>
          <a:lstStyle>
            <a:lvl1pPr marL="273600" indent="-266700">
              <a:spcBef>
                <a:spcPts val="1800"/>
              </a:spcBef>
              <a:buClr>
                <a:schemeClr val="bg1">
                  <a:lumMod val="75000"/>
                </a:schemeClr>
              </a:buClr>
              <a:buSzPct val="75000"/>
              <a:buFont typeface="Wingdings 3" pitchFamily="18" charset="2"/>
              <a:buChar char=""/>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73050" indent="0">
              <a:spcBef>
                <a:spcPts val="0"/>
              </a:spcBef>
              <a:buNone/>
              <a:defRPr sz="1600">
                <a:solidFill>
                  <a:schemeClr val="accent1"/>
                </a:solidFill>
                <a:latin typeface="+mj-lt"/>
                <a:ea typeface="Segoe UI" pitchFamily="34" charset="0"/>
                <a:cs typeface="Segoe UI" pitchFamily="34" charset="0"/>
              </a:defRPr>
            </a:lvl2pPr>
            <a:lvl3pPr marL="541338" indent="0">
              <a:spcBef>
                <a:spcPts val="0"/>
              </a:spcBef>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4" name="Content Placeholder 7"/>
          <p:cNvSpPr>
            <a:spLocks noGrp="1"/>
          </p:cNvSpPr>
          <p:nvPr>
            <p:ph sz="quarter" idx="13"/>
          </p:nvPr>
        </p:nvSpPr>
        <p:spPr>
          <a:xfrm>
            <a:off x="5076056" y="1203598"/>
            <a:ext cx="3816425" cy="3939902"/>
          </a:xfrm>
          <a:prstGeom prst="rect">
            <a:avLst/>
          </a:prstGeom>
        </p:spPr>
        <p:txBody>
          <a:bodyPr lIns="0" tIns="0" rIns="0" bIns="0"/>
          <a:lstStyle>
            <a:lvl1pPr marL="273600" indent="-266700">
              <a:spcBef>
                <a:spcPts val="1800"/>
              </a:spcBef>
              <a:buClr>
                <a:schemeClr val="bg1">
                  <a:lumMod val="75000"/>
                </a:schemeClr>
              </a:buClr>
              <a:buSzPct val="75000"/>
              <a:buFont typeface="Wingdings 3" pitchFamily="18" charset="2"/>
              <a:buChar char=""/>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73050" indent="0">
              <a:spcBef>
                <a:spcPts val="0"/>
              </a:spcBef>
              <a:buNone/>
              <a:defRPr sz="1600">
                <a:solidFill>
                  <a:schemeClr val="accent1"/>
                </a:solidFill>
                <a:latin typeface="+mj-lt"/>
                <a:ea typeface="Segoe UI" pitchFamily="34" charset="0"/>
                <a:cs typeface="Segoe UI" pitchFamily="34" charset="0"/>
              </a:defRPr>
            </a:lvl2pPr>
            <a:lvl3pPr marL="541338" indent="0">
              <a:spcBef>
                <a:spcPts val="0"/>
              </a:spcBef>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5" name="Text Placeholder 4"/>
          <p:cNvSpPr>
            <a:spLocks noGrp="1"/>
          </p:cNvSpPr>
          <p:nvPr>
            <p:ph type="body" sz="quarter" idx="23"/>
          </p:nvPr>
        </p:nvSpPr>
        <p:spPr>
          <a:xfrm>
            <a:off x="1144190" y="4778821"/>
            <a:ext cx="378785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6" name="Text Placeholder 4"/>
          <p:cNvSpPr>
            <a:spLocks noGrp="1"/>
          </p:cNvSpPr>
          <p:nvPr>
            <p:ph type="body" sz="quarter" idx="24"/>
          </p:nvPr>
        </p:nvSpPr>
        <p:spPr>
          <a:xfrm>
            <a:off x="5076056" y="4778821"/>
            <a:ext cx="3816425"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9633514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xEl>
                                              <p:pRg st="0" end="0"/>
                                            </p:txEl>
                                          </p:spTgt>
                                        </p:tgtEl>
                                        <p:attrNameLst>
                                          <p:attrName>style.visibility</p:attrName>
                                        </p:attrNameLst>
                                      </p:cBhvr>
                                      <p:to>
                                        <p:strVal val="visible"/>
                                      </p:to>
                                    </p:set>
                                    <p:animEffect transition="in" filter="fade">
                                      <p:cBhvr>
                                        <p:cTn id="18" dur="500"/>
                                        <p:tgtEl>
                                          <p:spTgt spid="4">
                                            <p:txEl>
                                              <p:pRg st="0" end="0"/>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animEffect transition="in" filter="fade">
                                      <p:cBhvr>
                                        <p:cTn id="21" dur="500"/>
                                        <p:tgtEl>
                                          <p:spTgt spid="4">
                                            <p:txEl>
                                              <p:pRg st="1" end="1"/>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
                                            <p:txEl>
                                              <p:pRg st="2" end="2"/>
                                            </p:txEl>
                                          </p:spTgt>
                                        </p:tgtEl>
                                        <p:attrNameLst>
                                          <p:attrName>style.visibility</p:attrName>
                                        </p:attrNameLst>
                                      </p:cBhvr>
                                      <p:to>
                                        <p:strVal val="visible"/>
                                      </p:to>
                                    </p:set>
                                    <p:animEffect transition="in" filter="fade">
                                      <p:cBhvr>
                                        <p:cTn id="24"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P spid="4" grpId="0" build="p">
        <p:tmplLst>
          <p:tmpl lvl="1">
            <p:tnLst>
              <p:par>
                <p:cTn presetID="10" presetClass="entr" presetSubtype="0" fill="hold" nodeType="click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026836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875746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1810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403733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30" y="4628711"/>
            <a:ext cx="8740141" cy="296495"/>
          </a:xfrm>
          <a:prstGeom prst="rect">
            <a:avLst/>
          </a:prstGeom>
          <a:noFill/>
          <a:ln w="12700">
            <a:noFill/>
            <a:miter lim="800000"/>
            <a:headEnd type="none" w="sm" len="sm"/>
            <a:tailEnd type="none" w="sm" len="sm"/>
          </a:ln>
          <a:effectLst/>
        </p:spPr>
        <p:txBody>
          <a:bodyPr vert="horz" wrap="square" lIns="134464" tIns="107571" rIns="134464" bIns="107571" numCol="1" anchor="t" anchorCtr="0" compatLnSpc="1">
            <a:prstTxWarp prst="textNoShape">
              <a:avLst/>
            </a:prstTxWarp>
            <a:spAutoFit/>
          </a:bodyPr>
          <a:lstStyle/>
          <a:p>
            <a:pPr marL="0" marR="0" lvl="0" indent="0" algn="l" defTabSz="685513"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337653" y="2312739"/>
            <a:ext cx="2420347" cy="519044"/>
          </a:xfrm>
          <a:prstGeom prst="rect">
            <a:avLst/>
          </a:prstGeom>
        </p:spPr>
      </p:pic>
    </p:spTree>
    <p:extLst>
      <p:ext uri="{BB962C8B-B14F-4D97-AF65-F5344CB8AC3E}">
        <p14:creationId xmlns:p14="http://schemas.microsoft.com/office/powerpoint/2010/main" val="125400926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29" y="891883"/>
            <a:ext cx="8740142" cy="1845826"/>
          </a:xfrm>
          <a:prstGeom prst="rect">
            <a:avLst/>
          </a:prstGeom>
        </p:spPr>
        <p:txBody>
          <a:bodyPr/>
          <a:lstStyle>
            <a:lvl1pPr marL="213614" indent="-213614">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224" indent="-20661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838" indent="-213614">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928" indent="-168090">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70017" indent="-168090">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4679157"/>
            <a:ext cx="9144001" cy="464344"/>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1"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3157897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6677561" y="4692162"/>
            <a:ext cx="2057400" cy="273844"/>
          </a:xfrm>
          <a:prstGeom prst="rect">
            <a:avLst/>
          </a:prstGeom>
        </p:spPr>
        <p:txBody>
          <a:bodyPr/>
          <a:lstStyle/>
          <a:p>
            <a:pPr algn="r" defTabSz="685739">
              <a:defRPr/>
            </a:pPr>
            <a:fld id="{0A164282-434E-41D4-9582-783D542A7B68}" type="slidenum">
              <a:rPr lang="en-US" sz="1500" smtClean="0">
                <a:solidFill>
                  <a:srgbClr val="289FD7"/>
                </a:solidFill>
                <a:latin typeface="Segoe UI Light"/>
              </a:rPr>
              <a:pPr algn="r" defTabSz="685739">
                <a:defRPr/>
              </a:pPr>
              <a:t>‹#›</a:t>
            </a:fld>
            <a:endParaRPr lang="en-US" sz="1500">
              <a:solidFill>
                <a:srgbClr val="289FD7"/>
              </a:solidFill>
              <a:latin typeface="Segoe UI Light"/>
            </a:endParaRPr>
          </a:p>
        </p:txBody>
      </p:sp>
    </p:spTree>
    <p:extLst>
      <p:ext uri="{BB962C8B-B14F-4D97-AF65-F5344CB8AC3E}">
        <p14:creationId xmlns:p14="http://schemas.microsoft.com/office/powerpoint/2010/main" val="31328961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4632" y="2112705"/>
            <a:ext cx="8275834" cy="1790700"/>
          </a:xfrm>
        </p:spPr>
        <p:txBody>
          <a:bodyPr anchor="b">
            <a:noAutofit/>
          </a:bodyPr>
          <a:lstStyle>
            <a:lvl1pPr algn="l">
              <a:defRPr sz="17924">
                <a:solidFill>
                  <a:schemeClr val="bg1"/>
                </a:solidFill>
              </a:defRPr>
            </a:lvl1pPr>
          </a:lstStyle>
          <a:p>
            <a:r>
              <a:rPr lang="en-US" dirty="0"/>
              <a:t>web</a:t>
            </a:r>
          </a:p>
        </p:txBody>
      </p:sp>
    </p:spTree>
    <p:extLst>
      <p:ext uri="{BB962C8B-B14F-4D97-AF65-F5344CB8AC3E}">
        <p14:creationId xmlns:p14="http://schemas.microsoft.com/office/powerpoint/2010/main" val="80491353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9144000" cy="51435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5" tIns="107540" rIns="134425" bIns="107540" numCol="1" spcCol="0" rtlCol="0" fromWordArt="0" anchor="t" anchorCtr="0" forceAA="0" compatLnSpc="1">
            <a:prstTxWarp prst="textNoShape">
              <a:avLst/>
            </a:prstTxWarp>
            <a:noAutofit/>
          </a:bodyPr>
          <a:lstStyle/>
          <a:p>
            <a:pPr marL="0" marR="0" lvl="0" indent="0" algn="ctr" defTabSz="685383"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9165755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bwMode="auto">
          <a:xfrm>
            <a:off x="4543287" y="3110565"/>
            <a:ext cx="4824109" cy="1300434"/>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descr="Ones-and-zeroes2.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9" name="Picture 8"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
        <p:nvSpPr>
          <p:cNvPr id="6" name="Presenter"/>
          <p:cNvSpPr txBox="1">
            <a:spLocks/>
          </p:cNvSpPr>
          <p:nvPr userDrawn="1"/>
        </p:nvSpPr>
        <p:spPr>
          <a:xfrm>
            <a:off x="4756661" y="3924774"/>
            <a:ext cx="4252466" cy="821431"/>
          </a:xfrm>
          <a:prstGeom prst="rect">
            <a:avLst/>
          </a:prstGeom>
        </p:spPr>
        <p:txBody>
          <a:bodyPr vert="horz" wrap="square" lIns="171450" tIns="68550" rIns="109680" bIns="6855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marL="0" marR="0" lvl="0" indent="0" algn="l" defTabSz="699422" rtl="0" eaLnBrk="1" fontAlgn="auto" latinLnBrk="0" hangingPunct="1">
              <a:lnSpc>
                <a:spcPts val="2250"/>
              </a:lnSpc>
              <a:spcBef>
                <a:spcPts val="0"/>
              </a:spcBef>
              <a:spcAft>
                <a:spcPts val="899"/>
              </a:spcAft>
              <a:buClrTx/>
              <a:buSzTx/>
              <a:buFontTx/>
              <a:buNone/>
              <a:tabLst/>
              <a:defRPr/>
            </a:pPr>
            <a:r>
              <a:rPr kumimoji="0" lang="en-US" sz="1650" b="0" i="0" u="none" strike="noStrike" kern="1200" cap="none" spc="-77" normalizeH="0" baseline="0" noProof="0" dirty="0">
                <a:ln w="3175">
                  <a:noFill/>
                </a:ln>
                <a:solidFill>
                  <a:srgbClr val="FFFFFF"/>
                </a:solidFill>
                <a:effectLst/>
                <a:uLnTx/>
                <a:uFillTx/>
                <a:latin typeface="Segoe UI Light"/>
                <a:ea typeface="+mn-ea"/>
                <a:cs typeface="Segoe UI" pitchFamily="34" charset="0"/>
              </a:rPr>
              <a:t>Presenter</a:t>
            </a:r>
          </a:p>
        </p:txBody>
      </p:sp>
      <p:sp>
        <p:nvSpPr>
          <p:cNvPr id="10" name="Title"/>
          <p:cNvSpPr>
            <a:spLocks noGrp="1"/>
          </p:cNvSpPr>
          <p:nvPr>
            <p:ph type="title" hasCustomPrompt="1"/>
          </p:nvPr>
        </p:nvSpPr>
        <p:spPr>
          <a:xfrm>
            <a:off x="4773060" y="3197538"/>
            <a:ext cx="4370941" cy="674749"/>
          </a:xfrm>
          <a:prstGeom prst="rect">
            <a:avLst/>
          </a:prstGeom>
        </p:spPr>
        <p:txBody>
          <a:bodyPr/>
          <a:lstStyle>
            <a:lvl1pPr>
              <a:defRPr lang="en-US" sz="405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54284987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4190" y="195486"/>
            <a:ext cx="7748291" cy="681980"/>
          </a:xfrm>
          <a:prstGeom prst="rect">
            <a:avLst/>
          </a:prstGeom>
        </p:spPr>
        <p:txBody>
          <a:bodyPr wrap="none" lIns="0" tIns="0" rIns="0" bIns="0" anchor="ctr"/>
          <a:lstStyle>
            <a:lvl1pPr>
              <a:defRPr sz="4400">
                <a:solidFill>
                  <a:schemeClr val="accent2"/>
                </a:solidFill>
              </a:defRPr>
            </a:lvl1pPr>
          </a:lstStyle>
          <a:p>
            <a:r>
              <a:rPr lang="de-DE" dirty="0"/>
              <a:t>Title</a:t>
            </a:r>
            <a:endParaRPr lang="en-US" dirty="0"/>
          </a:p>
        </p:txBody>
      </p:sp>
      <p:sp>
        <p:nvSpPr>
          <p:cNvPr id="3" name="Text Placeholder 4"/>
          <p:cNvSpPr>
            <a:spLocks noGrp="1"/>
          </p:cNvSpPr>
          <p:nvPr>
            <p:ph type="body" sz="quarter" idx="23"/>
          </p:nvPr>
        </p:nvSpPr>
        <p:spPr>
          <a:xfrm>
            <a:off x="1144190" y="4778821"/>
            <a:ext cx="774829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944853849"/>
      </p:ext>
    </p:extLst>
  </p:cSld>
  <p:clrMapOvr>
    <a:masterClrMapping/>
  </p:clrMapOvr>
  <p:transition spd="slow">
    <p:push/>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userDrawn="1"/>
        </p:nvSpPr>
        <p:spPr bwMode="auto">
          <a:xfrm>
            <a:off x="4543287" y="3110565"/>
            <a:ext cx="4824109" cy="1300434"/>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Icon" descr="Ones-and-zeroes2.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9"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
        <p:nvSpPr>
          <p:cNvPr id="10" name="Title"/>
          <p:cNvSpPr>
            <a:spLocks noGrp="1"/>
          </p:cNvSpPr>
          <p:nvPr>
            <p:ph type="title" hasCustomPrompt="1"/>
          </p:nvPr>
        </p:nvSpPr>
        <p:spPr>
          <a:xfrm>
            <a:off x="4773060" y="3197538"/>
            <a:ext cx="4370941" cy="674749"/>
          </a:xfrm>
          <a:prstGeom prst="rect">
            <a:avLst/>
          </a:prstGeom>
        </p:spPr>
        <p:txBody>
          <a:bodyPr/>
          <a:lstStyle>
            <a:lvl1pPr>
              <a:defRPr lang="en-US" sz="405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869453519"/>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lt">
    <p:spTree>
      <p:nvGrpSpPr>
        <p:cNvPr id="1" name=""/>
        <p:cNvGrpSpPr/>
        <p:nvPr/>
      </p:nvGrpSpPr>
      <p:grpSpPr>
        <a:xfrm>
          <a:off x="0" y="0"/>
          <a:ext cx="0" cy="0"/>
          <a:chOff x="0" y="0"/>
          <a:chExt cx="0" cy="0"/>
        </a:xfrm>
      </p:grpSpPr>
      <p:pic>
        <p:nvPicPr>
          <p:cNvPr id="6"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8"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
        <p:nvSpPr>
          <p:cNvPr id="9" name="Title"/>
          <p:cNvSpPr>
            <a:spLocks noGrp="1"/>
          </p:cNvSpPr>
          <p:nvPr>
            <p:ph type="title" hasCustomPrompt="1"/>
          </p:nvPr>
        </p:nvSpPr>
        <p:spPr>
          <a:xfrm>
            <a:off x="0" y="1646076"/>
            <a:ext cx="9144001" cy="811375"/>
          </a:xfrm>
          <a:prstGeom prst="rect">
            <a:avLst/>
          </a:prstGeom>
        </p:spPr>
        <p:txBody>
          <a:bodyPr/>
          <a:lstStyle>
            <a:lvl1pPr algn="ctr">
              <a:defRPr lang="en-US" sz="405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191" y="2457450"/>
            <a:ext cx="9144000" cy="742950"/>
          </a:xfrm>
          <a:prstGeom prst="rect">
            <a:avLst/>
          </a:prstGeom>
        </p:spPr>
        <p:txBody>
          <a:bodyPr/>
          <a:lstStyle>
            <a:lvl1pPr marL="0" indent="0" algn="ctr">
              <a:buNone/>
              <a:defRPr lang="en-US" sz="1650" b="0" kern="1200" cap="none" spc="-77"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165837638"/>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577099" y="2032141"/>
            <a:ext cx="8041668" cy="949769"/>
          </a:xfrm>
          <a:prstGeom prst="rect">
            <a:avLst/>
          </a:prstGeom>
        </p:spPr>
        <p:txBody>
          <a:bodyPr>
            <a:noAutofit/>
          </a:bodyPr>
          <a:lstStyle>
            <a:lvl1pPr algn="ctr">
              <a:defRPr sz="6000"/>
            </a:lvl1pPr>
          </a:lstStyle>
          <a:p>
            <a:pPr algn="ctr"/>
            <a:r>
              <a:rPr lang="en-US" sz="5999" dirty="0"/>
              <a:t>Statement</a:t>
            </a: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Tree>
    <p:extLst>
      <p:ext uri="{BB962C8B-B14F-4D97-AF65-F5344CB8AC3E}">
        <p14:creationId xmlns:p14="http://schemas.microsoft.com/office/powerpoint/2010/main" val="234312220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Tree>
    <p:extLst>
      <p:ext uri="{BB962C8B-B14F-4D97-AF65-F5344CB8AC3E}">
        <p14:creationId xmlns:p14="http://schemas.microsoft.com/office/powerpoint/2010/main" val="3015564306"/>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Tree>
    <p:extLst>
      <p:ext uri="{BB962C8B-B14F-4D97-AF65-F5344CB8AC3E}">
        <p14:creationId xmlns:p14="http://schemas.microsoft.com/office/powerpoint/2010/main" val="235422639"/>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05819" y="4855929"/>
            <a:ext cx="868125" cy="186073"/>
          </a:xfrm>
          <a:prstGeom prst="rect">
            <a:avLst/>
          </a:prstGeom>
        </p:spPr>
      </p:pic>
      <p:pic>
        <p:nvPicPr>
          <p:cNvPr id="6"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Tree>
    <p:extLst>
      <p:ext uri="{BB962C8B-B14F-4D97-AF65-F5344CB8AC3E}">
        <p14:creationId xmlns:p14="http://schemas.microsoft.com/office/powerpoint/2010/main" val="409404083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pic>
        <p:nvPicPr>
          <p:cNvPr id="7"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1128782825"/>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1132032793"/>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1900117236"/>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Headline and Content">
    <p:spTree>
      <p:nvGrpSpPr>
        <p:cNvPr id="1" name=""/>
        <p:cNvGrpSpPr/>
        <p:nvPr/>
      </p:nvGrpSpPr>
      <p:grpSpPr>
        <a:xfrm>
          <a:off x="0" y="0"/>
          <a:ext cx="0" cy="0"/>
          <a:chOff x="0" y="0"/>
          <a:chExt cx="0" cy="0"/>
        </a:xfrm>
      </p:grpSpPr>
      <p:sp>
        <p:nvSpPr>
          <p:cNvPr id="3" name="White Background"/>
          <p:cNvSpPr/>
          <p:nvPr userDrawn="1"/>
        </p:nvSpPr>
        <p:spPr bwMode="auto">
          <a:xfrm>
            <a:off x="0" y="2524125"/>
            <a:ext cx="9144000" cy="261937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 name="Logo Dark" descr="MS Logo.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05819" y="4855929"/>
            <a:ext cx="868125" cy="186073"/>
          </a:xfrm>
          <a:prstGeom prst="rect">
            <a:avLst/>
          </a:prstGeom>
        </p:spPr>
      </p:pic>
      <p:pic>
        <p:nvPicPr>
          <p:cNvPr id="8"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
        <p:nvSpPr>
          <p:cNvPr id="12" name="Body"/>
          <p:cNvSpPr>
            <a:spLocks noGrp="1"/>
          </p:cNvSpPr>
          <p:nvPr>
            <p:ph type="body" sz="quarter" idx="11"/>
          </p:nvPr>
        </p:nvSpPr>
        <p:spPr>
          <a:xfrm>
            <a:off x="280489" y="3618303"/>
            <a:ext cx="5062522" cy="854869"/>
          </a:xfrm>
          <a:prstGeom prst="rect">
            <a:avLst/>
          </a:prstGeom>
        </p:spPr>
        <p:txBody>
          <a:bodyPr/>
          <a:lstStyle>
            <a:lvl1pPr>
              <a:buClr>
                <a:schemeClr val="tx2"/>
              </a:buClr>
              <a:defRPr lang="en-US" sz="1500" kern="1200" spc="0" baseline="0" dirty="0" smtClean="0">
                <a:solidFill>
                  <a:srgbClr val="0072C6"/>
                </a:solidFill>
                <a:latin typeface="Segoe UI Light" panose="020B0502040204020203" pitchFamily="34" charset="0"/>
                <a:ea typeface="+mn-ea"/>
                <a:cs typeface="+mn-cs"/>
              </a:defRPr>
            </a:lvl1pPr>
            <a:lvl2pPr>
              <a:buClr>
                <a:schemeClr val="tx2"/>
              </a:buClr>
              <a:defRPr lang="en-US" sz="1500" kern="1200" spc="0" baseline="0" dirty="0" smtClean="0">
                <a:solidFill>
                  <a:srgbClr val="0072C6"/>
                </a:solidFill>
                <a:latin typeface="Segoe UI Light" panose="020B0502040204020203" pitchFamily="34" charset="0"/>
                <a:ea typeface="+mn-ea"/>
                <a:cs typeface="+mn-cs"/>
              </a:defRPr>
            </a:lvl2pPr>
            <a:lvl3pPr>
              <a:buClr>
                <a:schemeClr val="tx2"/>
              </a:buClr>
              <a:defRPr lang="en-US" sz="1500" kern="1200" spc="0" baseline="0" dirty="0" smtClean="0">
                <a:solidFill>
                  <a:srgbClr val="0072C6"/>
                </a:solidFill>
                <a:latin typeface="Segoe UI Light" panose="020B0502040204020203" pitchFamily="34" charset="0"/>
                <a:ea typeface="+mn-ea"/>
                <a:cs typeface="+mn-cs"/>
              </a:defRPr>
            </a:lvl3pPr>
            <a:lvl4pPr>
              <a:buClr>
                <a:schemeClr val="tx2"/>
              </a:buClr>
              <a:defRPr lang="en-US" sz="1500" kern="1200" spc="0" baseline="0" dirty="0" smtClean="0">
                <a:solidFill>
                  <a:srgbClr val="0072C6"/>
                </a:solidFill>
                <a:latin typeface="Segoe UI Light" panose="020B0502040204020203" pitchFamily="34" charset="0"/>
                <a:ea typeface="+mn-ea"/>
                <a:cs typeface="+mn-cs"/>
              </a:defRPr>
            </a:lvl4pPr>
            <a:lvl5pPr>
              <a:buClr>
                <a:schemeClr val="tx2"/>
              </a:buClr>
              <a:defRPr lang="en-US" sz="1500" kern="1200" spc="0" baseline="0" dirty="0" smtClean="0">
                <a:solidFill>
                  <a:srgbClr val="0072C6"/>
                </a:solidFill>
                <a:latin typeface="Segoe UI Light" panose="020B0502040204020203" pitchFamily="34" charset="0"/>
                <a:ea typeface="+mn-ea"/>
                <a:cs typeface="+mn-cs"/>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Subhead"/>
          <p:cNvSpPr>
            <a:spLocks noGrp="1"/>
          </p:cNvSpPr>
          <p:nvPr>
            <p:ph type="body" sz="quarter" idx="12" hasCustomPrompt="1"/>
          </p:nvPr>
        </p:nvSpPr>
        <p:spPr>
          <a:xfrm>
            <a:off x="281061" y="2905125"/>
            <a:ext cx="5061474" cy="713185"/>
          </a:xfrm>
          <a:prstGeom prst="rect">
            <a:avLst/>
          </a:prstGeom>
        </p:spPr>
        <p:txBody>
          <a:bodyPr/>
          <a:lstStyle>
            <a:lvl1pPr marL="0" indent="0">
              <a:buNone/>
              <a:defRPr>
                <a:solidFill>
                  <a:schemeClr val="tx2"/>
                </a:solidFill>
              </a:defRPr>
            </a:lvl1pPr>
            <a:lvl2pPr marL="252057" indent="0">
              <a:buNone/>
              <a:defRPr>
                <a:solidFill>
                  <a:schemeClr val="tx2"/>
                </a:solidFill>
              </a:defRPr>
            </a:lvl2pPr>
            <a:lvl3pPr marL="420095" indent="0">
              <a:buNone/>
              <a:defRPr>
                <a:solidFill>
                  <a:schemeClr val="tx2"/>
                </a:solidFill>
              </a:defRPr>
            </a:lvl3pPr>
            <a:lvl4pPr marL="588134" indent="0">
              <a:buNone/>
              <a:defRPr>
                <a:solidFill>
                  <a:schemeClr val="tx2"/>
                </a:solidFill>
              </a:defRPr>
            </a:lvl4pPr>
            <a:lvl5pPr marL="756172"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06034" y="697763"/>
            <a:ext cx="7482272" cy="688181"/>
          </a:xfrm>
          <a:prstGeom prst="rect">
            <a:avLst/>
          </a:prstGeom>
        </p:spPr>
        <p:txBody>
          <a:bodyPr/>
          <a:lstStyle/>
          <a:p>
            <a:r>
              <a:rPr lang="en-US" sz="3600" dirty="0">
                <a:solidFill>
                  <a:schemeClr val="bg1"/>
                </a:solidFill>
              </a:rPr>
              <a:t>Headline</a:t>
            </a:r>
          </a:p>
        </p:txBody>
      </p:sp>
    </p:spTree>
    <p:extLst>
      <p:ext uri="{BB962C8B-B14F-4D97-AF65-F5344CB8AC3E}">
        <p14:creationId xmlns:p14="http://schemas.microsoft.com/office/powerpoint/2010/main" val="211399350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Text Placeholder 4"/>
          <p:cNvSpPr>
            <a:spLocks noGrp="1"/>
          </p:cNvSpPr>
          <p:nvPr>
            <p:ph type="body" sz="quarter" idx="23"/>
          </p:nvPr>
        </p:nvSpPr>
        <p:spPr>
          <a:xfrm>
            <a:off x="1144190" y="4778821"/>
            <a:ext cx="774829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4020397959"/>
      </p:ext>
    </p:extLst>
  </p:cSld>
  <p:clrMapOvr>
    <a:masterClrMapping/>
  </p:clrMapOvr>
  <p:transition spd="slow">
    <p:push/>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Headline">
    <p:spTree>
      <p:nvGrpSpPr>
        <p:cNvPr id="1" name=""/>
        <p:cNvGrpSpPr/>
        <p:nvPr/>
      </p:nvGrpSpPr>
      <p:grpSpPr>
        <a:xfrm>
          <a:off x="0" y="0"/>
          <a:ext cx="0" cy="0"/>
          <a:chOff x="0" y="0"/>
          <a:chExt cx="0" cy="0"/>
        </a:xfrm>
      </p:grpSpPr>
      <p:sp>
        <p:nvSpPr>
          <p:cNvPr id="3" name="White Background"/>
          <p:cNvSpPr/>
          <p:nvPr userDrawn="1"/>
        </p:nvSpPr>
        <p:spPr bwMode="auto">
          <a:xfrm>
            <a:off x="0" y="2524125"/>
            <a:ext cx="9144000" cy="261937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 name="Logo Dark" descr="MS Logo.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05819" y="4855929"/>
            <a:ext cx="868125" cy="186073"/>
          </a:xfrm>
          <a:prstGeom prst="rect">
            <a:avLst/>
          </a:prstGeom>
        </p:spPr>
      </p:pic>
      <p:pic>
        <p:nvPicPr>
          <p:cNvPr id="8"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
        <p:nvSpPr>
          <p:cNvPr id="14" name="Subhead"/>
          <p:cNvSpPr>
            <a:spLocks noGrp="1"/>
          </p:cNvSpPr>
          <p:nvPr>
            <p:ph type="body" sz="quarter" idx="12" hasCustomPrompt="1"/>
          </p:nvPr>
        </p:nvSpPr>
        <p:spPr>
          <a:xfrm>
            <a:off x="281061" y="2905125"/>
            <a:ext cx="5061474" cy="713185"/>
          </a:xfrm>
          <a:prstGeom prst="rect">
            <a:avLst/>
          </a:prstGeom>
        </p:spPr>
        <p:txBody>
          <a:bodyPr/>
          <a:lstStyle>
            <a:lvl1pPr marL="0" indent="0">
              <a:buNone/>
              <a:defRPr>
                <a:solidFill>
                  <a:schemeClr val="tx2"/>
                </a:solidFill>
              </a:defRPr>
            </a:lvl1pPr>
            <a:lvl2pPr marL="252057" indent="0">
              <a:buNone/>
              <a:defRPr>
                <a:solidFill>
                  <a:schemeClr val="tx2"/>
                </a:solidFill>
              </a:defRPr>
            </a:lvl2pPr>
            <a:lvl3pPr marL="420095" indent="0">
              <a:buNone/>
              <a:defRPr>
                <a:solidFill>
                  <a:schemeClr val="tx2"/>
                </a:solidFill>
              </a:defRPr>
            </a:lvl3pPr>
            <a:lvl4pPr marL="588134" indent="0">
              <a:buNone/>
              <a:defRPr>
                <a:solidFill>
                  <a:schemeClr val="tx2"/>
                </a:solidFill>
              </a:defRPr>
            </a:lvl4pPr>
            <a:lvl5pPr marL="756172"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06034" y="697763"/>
            <a:ext cx="7482272" cy="688181"/>
          </a:xfrm>
          <a:prstGeom prst="rect">
            <a:avLst/>
          </a:prstGeom>
        </p:spPr>
        <p:txBody>
          <a:bodyPr/>
          <a:lstStyle/>
          <a:p>
            <a:r>
              <a:rPr lang="en-US" sz="3600" dirty="0">
                <a:solidFill>
                  <a:schemeClr val="bg1"/>
                </a:solidFill>
              </a:rPr>
              <a:t>Headline</a:t>
            </a:r>
          </a:p>
        </p:txBody>
      </p:sp>
      <p:pic>
        <p:nvPicPr>
          <p:cNvPr id="9" name="Icon" descr="Ones-and-zeroes2.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spTree>
    <p:extLst>
      <p:ext uri="{BB962C8B-B14F-4D97-AF65-F5344CB8AC3E}">
        <p14:creationId xmlns:p14="http://schemas.microsoft.com/office/powerpoint/2010/main" val="9455072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Half">
    <p:spTree>
      <p:nvGrpSpPr>
        <p:cNvPr id="1" name=""/>
        <p:cNvGrpSpPr/>
        <p:nvPr/>
      </p:nvGrpSpPr>
      <p:grpSpPr>
        <a:xfrm>
          <a:off x="0" y="0"/>
          <a:ext cx="0" cy="0"/>
          <a:chOff x="0" y="0"/>
          <a:chExt cx="0" cy="0"/>
        </a:xfrm>
      </p:grpSpPr>
      <p:sp>
        <p:nvSpPr>
          <p:cNvPr id="3" name="White Background"/>
          <p:cNvSpPr/>
          <p:nvPr userDrawn="1"/>
        </p:nvSpPr>
        <p:spPr bwMode="auto">
          <a:xfrm>
            <a:off x="0" y="2524125"/>
            <a:ext cx="9144000" cy="261937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 name="Logo Dark" descr="MS Logo.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05819" y="4855929"/>
            <a:ext cx="868125" cy="186073"/>
          </a:xfrm>
          <a:prstGeom prst="rect">
            <a:avLst/>
          </a:prstGeom>
        </p:spPr>
      </p:pic>
      <p:pic>
        <p:nvPicPr>
          <p:cNvPr id="8"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pic>
        <p:nvPicPr>
          <p:cNvPr id="9" name="Icon" descr="Ones-and-zeroes2.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spTree>
    <p:extLst>
      <p:ext uri="{BB962C8B-B14F-4D97-AF65-F5344CB8AC3E}">
        <p14:creationId xmlns:p14="http://schemas.microsoft.com/office/powerpoint/2010/main" val="1004033892"/>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
        <p:nvSpPr>
          <p:cNvPr id="10" name="Headline"/>
          <p:cNvSpPr>
            <a:spLocks noGrp="1"/>
          </p:cNvSpPr>
          <p:nvPr>
            <p:ph type="title"/>
          </p:nvPr>
        </p:nvSpPr>
        <p:spPr>
          <a:xfrm>
            <a:off x="206034" y="697763"/>
            <a:ext cx="7482272" cy="688181"/>
          </a:xfrm>
          <a:prstGeom prst="rect">
            <a:avLst/>
          </a:prstGeom>
        </p:spPr>
        <p:txBody>
          <a:bodyPr/>
          <a:lstStyle>
            <a:lvl1pPr>
              <a:defRPr>
                <a:solidFill>
                  <a:schemeClr val="tx2"/>
                </a:solidFill>
              </a:defRPr>
            </a:lvl1pPr>
          </a:lstStyle>
          <a:p>
            <a:r>
              <a:rPr lang="en-US" sz="3600" dirty="0">
                <a:solidFill>
                  <a:srgbClr val="0072C6"/>
                </a:solidFill>
                <a:latin typeface="Segoe UI Light" panose="020B0502040204020203" pitchFamily="34" charset="0"/>
              </a:rPr>
              <a:t>Headline</a:t>
            </a:r>
          </a:p>
        </p:txBody>
      </p:sp>
      <p:sp>
        <p:nvSpPr>
          <p:cNvPr id="6" name="Body"/>
          <p:cNvSpPr>
            <a:spLocks noGrp="1"/>
          </p:cNvSpPr>
          <p:nvPr>
            <p:ph sz="quarter" idx="10"/>
          </p:nvPr>
        </p:nvSpPr>
        <p:spPr>
          <a:xfrm>
            <a:off x="206034" y="1645446"/>
            <a:ext cx="7482645" cy="2039541"/>
          </a:xfrm>
          <a:prstGeom prst="rect">
            <a:avLst/>
          </a:prstGeom>
        </p:spPr>
        <p:txBody>
          <a:bodyPr/>
          <a:lstStyle>
            <a:lvl1pPr>
              <a:buClr>
                <a:schemeClr val="tx2"/>
              </a:buClr>
              <a:defRPr sz="1500">
                <a:solidFill>
                  <a:schemeClr val="tx2"/>
                </a:solidFill>
              </a:defRPr>
            </a:lvl1pPr>
            <a:lvl2pPr>
              <a:buClr>
                <a:schemeClr val="tx2"/>
              </a:buClr>
              <a:defRPr sz="1500">
                <a:solidFill>
                  <a:schemeClr val="tx2"/>
                </a:solidFill>
              </a:defRPr>
            </a:lvl2pPr>
            <a:lvl3pPr>
              <a:buClr>
                <a:schemeClr val="tx2"/>
              </a:buClr>
              <a:defRPr sz="1500">
                <a:solidFill>
                  <a:schemeClr val="tx2"/>
                </a:solidFill>
              </a:defRPr>
            </a:lvl3pPr>
            <a:lvl4pPr>
              <a:buClr>
                <a:schemeClr val="tx2"/>
              </a:buClr>
              <a:defRPr sz="1500">
                <a:solidFill>
                  <a:schemeClr val="tx2"/>
                </a:solidFill>
              </a:defRPr>
            </a:lvl4pPr>
            <a:lvl5pPr>
              <a:buClr>
                <a:schemeClr val="tx2"/>
              </a:buClr>
              <a:defRPr sz="15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1314929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
        <p:nvSpPr>
          <p:cNvPr id="10" name="Headline"/>
          <p:cNvSpPr>
            <a:spLocks noGrp="1"/>
          </p:cNvSpPr>
          <p:nvPr>
            <p:ph type="title"/>
          </p:nvPr>
        </p:nvSpPr>
        <p:spPr>
          <a:xfrm>
            <a:off x="206034" y="697763"/>
            <a:ext cx="7482272" cy="688181"/>
          </a:xfrm>
          <a:prstGeom prst="rect">
            <a:avLst/>
          </a:prstGeom>
        </p:spPr>
        <p:txBody>
          <a:bodyPr/>
          <a:lstStyle>
            <a:lvl1pPr>
              <a:defRPr>
                <a:solidFill>
                  <a:schemeClr val="tx2"/>
                </a:solidFill>
              </a:defRPr>
            </a:lvl1pPr>
          </a:lstStyle>
          <a:p>
            <a:r>
              <a:rPr lang="en-US" sz="3600" dirty="0">
                <a:solidFill>
                  <a:srgbClr val="0072C6"/>
                </a:solidFill>
                <a:latin typeface="Segoe UI Light" panose="020B0502040204020203" pitchFamily="34" charset="0"/>
              </a:rPr>
              <a:t>Headline</a:t>
            </a:r>
          </a:p>
        </p:txBody>
      </p:sp>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39481451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
        <p:nvSpPr>
          <p:cNvPr id="10" name="Headline"/>
          <p:cNvSpPr>
            <a:spLocks noGrp="1"/>
          </p:cNvSpPr>
          <p:nvPr>
            <p:ph type="title"/>
          </p:nvPr>
        </p:nvSpPr>
        <p:spPr>
          <a:xfrm>
            <a:off x="1888959" y="4182410"/>
            <a:ext cx="6051798" cy="688181"/>
          </a:xfrm>
          <a:prstGeom prst="rect">
            <a:avLst/>
          </a:prstGeom>
        </p:spPr>
        <p:txBody>
          <a:bodyPr/>
          <a:lstStyle>
            <a:lvl1pPr>
              <a:defRPr>
                <a:solidFill>
                  <a:schemeClr val="bg1"/>
                </a:solidFill>
              </a:defRPr>
            </a:lvl1pPr>
          </a:lstStyle>
          <a:p>
            <a:r>
              <a:rPr lang="en-US" sz="3600" dirty="0">
                <a:solidFill>
                  <a:srgbClr val="0072C6"/>
                </a:solidFill>
                <a:latin typeface="Segoe UI Light" panose="020B0502040204020203" pitchFamily="34" charset="0"/>
              </a:rPr>
              <a:t>Headline</a:t>
            </a:r>
          </a:p>
        </p:txBody>
      </p:sp>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10308132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lt">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30308770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
        <p:nvSpPr>
          <p:cNvPr id="10" name="Headline"/>
          <p:cNvSpPr>
            <a:spLocks noGrp="1"/>
          </p:cNvSpPr>
          <p:nvPr>
            <p:ph type="title"/>
          </p:nvPr>
        </p:nvSpPr>
        <p:spPr>
          <a:xfrm>
            <a:off x="206035" y="1827203"/>
            <a:ext cx="2136535" cy="688181"/>
          </a:xfrm>
          <a:prstGeom prst="rect">
            <a:avLst/>
          </a:prstGeom>
        </p:spPr>
        <p:txBody>
          <a:bodyPr/>
          <a:lstStyle>
            <a:lvl1pPr>
              <a:defRPr>
                <a:solidFill>
                  <a:schemeClr val="tx2"/>
                </a:solidFill>
              </a:defRPr>
            </a:lvl1pPr>
          </a:lstStyle>
          <a:p>
            <a:r>
              <a:rPr lang="en-US" sz="3600" dirty="0">
                <a:solidFill>
                  <a:srgbClr val="0072C6"/>
                </a:solidFill>
                <a:latin typeface="Segoe UI Light" panose="020B0502040204020203" pitchFamily="34" charset="0"/>
              </a:rPr>
              <a:t>Headline</a:t>
            </a:r>
          </a:p>
        </p:txBody>
      </p:sp>
      <p:sp>
        <p:nvSpPr>
          <p:cNvPr id="6" name="Body"/>
          <p:cNvSpPr>
            <a:spLocks noGrp="1"/>
          </p:cNvSpPr>
          <p:nvPr>
            <p:ph sz="quarter" idx="10"/>
          </p:nvPr>
        </p:nvSpPr>
        <p:spPr>
          <a:xfrm>
            <a:off x="2548604" y="513538"/>
            <a:ext cx="6469137" cy="3315512"/>
          </a:xfrm>
          <a:prstGeom prst="rect">
            <a:avLst/>
          </a:prstGeom>
        </p:spPr>
        <p:txBody>
          <a:bodyPr/>
          <a:lstStyle>
            <a:lvl1pPr>
              <a:buClr>
                <a:schemeClr val="tx2"/>
              </a:buClr>
              <a:defRPr sz="1500">
                <a:solidFill>
                  <a:schemeClr val="tx2"/>
                </a:solidFill>
              </a:defRPr>
            </a:lvl1pPr>
            <a:lvl2pPr>
              <a:buClr>
                <a:schemeClr val="tx2"/>
              </a:buClr>
              <a:defRPr sz="1500">
                <a:solidFill>
                  <a:schemeClr val="tx2"/>
                </a:solidFill>
              </a:defRPr>
            </a:lvl2pPr>
            <a:lvl3pPr>
              <a:buClr>
                <a:schemeClr val="tx2"/>
              </a:buClr>
              <a:defRPr sz="1500">
                <a:solidFill>
                  <a:schemeClr val="tx2"/>
                </a:solidFill>
              </a:defRPr>
            </a:lvl3pPr>
            <a:lvl4pPr>
              <a:buClr>
                <a:schemeClr val="tx2"/>
              </a:buClr>
              <a:defRPr sz="1500">
                <a:solidFill>
                  <a:schemeClr val="tx2"/>
                </a:solidFill>
              </a:defRPr>
            </a:lvl4pPr>
            <a:lvl5pPr>
              <a:buClr>
                <a:schemeClr val="tx2"/>
              </a:buClr>
              <a:defRPr sz="15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41236982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
        <p:nvSpPr>
          <p:cNvPr id="10" name="Headline"/>
          <p:cNvSpPr>
            <a:spLocks noGrp="1"/>
          </p:cNvSpPr>
          <p:nvPr>
            <p:ph type="title"/>
          </p:nvPr>
        </p:nvSpPr>
        <p:spPr>
          <a:xfrm>
            <a:off x="206035" y="1827203"/>
            <a:ext cx="2136535" cy="688181"/>
          </a:xfrm>
          <a:prstGeom prst="rect">
            <a:avLst/>
          </a:prstGeom>
        </p:spPr>
        <p:txBody>
          <a:bodyPr/>
          <a:lstStyle>
            <a:lvl1pPr>
              <a:defRPr>
                <a:solidFill>
                  <a:schemeClr val="tx2"/>
                </a:solidFill>
              </a:defRPr>
            </a:lvl1pPr>
          </a:lstStyle>
          <a:p>
            <a:r>
              <a:rPr lang="en-US" sz="3600" dirty="0">
                <a:solidFill>
                  <a:srgbClr val="0072C6"/>
                </a:solidFill>
                <a:latin typeface="Segoe UI Light" panose="020B0502040204020203" pitchFamily="34" charset="0"/>
              </a:rPr>
              <a:t>Headline</a:t>
            </a:r>
          </a:p>
        </p:txBody>
      </p:sp>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35174205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05793" y="1738267"/>
            <a:ext cx="8710738" cy="3062334"/>
          </a:xfrm>
          <a:prstGeom prst="rect">
            <a:avLst/>
          </a:prstGeom>
        </p:spPr>
        <p:txBody>
          <a:bodyPr/>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userDrawn="1"/>
        </p:nvGrpSpPr>
        <p:grpSpPr>
          <a:xfrm>
            <a:off x="-1" y="0"/>
            <a:ext cx="9144001" cy="51435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86042" y="227787"/>
            <a:ext cx="1246029" cy="286563"/>
          </a:xfrm>
          <a:prstGeom prst="rect">
            <a:avLst/>
          </a:prstGeom>
        </p:spPr>
      </p:pic>
      <p:sp>
        <p:nvSpPr>
          <p:cNvPr id="14" name="Subhead"/>
          <p:cNvSpPr txBox="1">
            <a:spLocks/>
          </p:cNvSpPr>
          <p:nvPr userDrawn="1"/>
        </p:nvSpPr>
        <p:spPr>
          <a:xfrm>
            <a:off x="205793" y="1061611"/>
            <a:ext cx="7406502" cy="69294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pPr marL="0" marR="0" lvl="0" indent="0" algn="l" defTabSz="685635" rtl="0" eaLnBrk="1" fontAlgn="auto" latinLnBrk="0" hangingPunct="1">
              <a:lnSpc>
                <a:spcPct val="90000"/>
              </a:lnSpc>
              <a:spcBef>
                <a:spcPct val="0"/>
              </a:spcBef>
              <a:spcAft>
                <a:spcPts val="0"/>
              </a:spcAft>
              <a:buClrTx/>
              <a:buSzTx/>
              <a:buFontTx/>
              <a:buNone/>
              <a:tabLst/>
              <a:defRPr/>
            </a:pPr>
            <a:r>
              <a:rPr kumimoji="0" lang="en-US" sz="3000" b="0" i="0" u="none" strike="noStrike" kern="1200" cap="none" spc="-75" normalizeH="0" baseline="0" noProof="0" dirty="0">
                <a:ln w="3175">
                  <a:noFill/>
                </a:ln>
                <a:solidFill>
                  <a:srgbClr val="0072C6"/>
                </a:solidFill>
                <a:effectLst/>
                <a:uLnTx/>
                <a:uFillTx/>
                <a:latin typeface="Segoe UI Light"/>
                <a:ea typeface="+mn-ea"/>
                <a:cs typeface="Segoe UI" pitchFamily="34" charset="0"/>
              </a:rPr>
              <a:t>Subhead</a:t>
            </a:r>
          </a:p>
        </p:txBody>
      </p:sp>
      <p:sp>
        <p:nvSpPr>
          <p:cNvPr id="13" name="Headline"/>
          <p:cNvSpPr>
            <a:spLocks noGrp="1"/>
          </p:cNvSpPr>
          <p:nvPr userDrawn="1">
            <p:ph type="title" hasCustomPrompt="1"/>
          </p:nvPr>
        </p:nvSpPr>
        <p:spPr>
          <a:xfrm>
            <a:off x="206033" y="221459"/>
            <a:ext cx="7406502" cy="692942"/>
          </a:xfrm>
          <a:prstGeom prst="rect">
            <a:avLst/>
          </a:prstGeom>
        </p:spPr>
        <p:txBody>
          <a:bodyPr/>
          <a:lstStyle>
            <a:lvl1pPr>
              <a:defRPr sz="3900">
                <a:solidFill>
                  <a:schemeClr val="tx1"/>
                </a:solidFill>
              </a:defRPr>
            </a:lvl1pPr>
          </a:lstStyle>
          <a:p>
            <a:r>
              <a:rPr lang="en-US" dirty="0"/>
              <a:t>Headline</a:t>
            </a:r>
          </a:p>
        </p:txBody>
      </p:sp>
    </p:spTree>
    <p:extLst>
      <p:ext uri="{BB962C8B-B14F-4D97-AF65-F5344CB8AC3E}">
        <p14:creationId xmlns:p14="http://schemas.microsoft.com/office/powerpoint/2010/main" val="1777735428"/>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p:spTree>
      <p:nvGrpSpPr>
        <p:cNvPr id="1" name=""/>
        <p:cNvGrpSpPr/>
        <p:nvPr/>
      </p:nvGrpSpPr>
      <p:grpSpPr>
        <a:xfrm>
          <a:off x="0" y="0"/>
          <a:ext cx="0" cy="0"/>
          <a:chOff x="0" y="0"/>
          <a:chExt cx="0" cy="0"/>
        </a:xfrm>
      </p:grpSpPr>
      <p:grpSp>
        <p:nvGrpSpPr>
          <p:cNvPr id="2" name="Group 1"/>
          <p:cNvGrpSpPr/>
          <p:nvPr userDrawn="1"/>
        </p:nvGrpSpPr>
        <p:grpSpPr>
          <a:xfrm>
            <a:off x="-1" y="0"/>
            <a:ext cx="9144001" cy="51435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86042" y="227787"/>
            <a:ext cx="1246029" cy="286563"/>
          </a:xfrm>
          <a:prstGeom prst="rect">
            <a:avLst/>
          </a:prstGeom>
        </p:spPr>
      </p:pic>
      <p:sp>
        <p:nvSpPr>
          <p:cNvPr id="13" name="Headline"/>
          <p:cNvSpPr>
            <a:spLocks noGrp="1"/>
          </p:cNvSpPr>
          <p:nvPr userDrawn="1">
            <p:ph type="title" hasCustomPrompt="1"/>
          </p:nvPr>
        </p:nvSpPr>
        <p:spPr>
          <a:xfrm>
            <a:off x="206033" y="221459"/>
            <a:ext cx="7406502" cy="692942"/>
          </a:xfrm>
          <a:prstGeom prst="rect">
            <a:avLst/>
          </a:prstGeom>
        </p:spPr>
        <p:txBody>
          <a:bodyPr/>
          <a:lstStyle>
            <a:lvl1pPr>
              <a:defRPr sz="3900">
                <a:solidFill>
                  <a:schemeClr val="tx1"/>
                </a:solidFill>
              </a:defRPr>
            </a:lvl1pPr>
          </a:lstStyle>
          <a:p>
            <a:r>
              <a:rPr lang="en-US" dirty="0"/>
              <a:t>Headline</a:t>
            </a:r>
          </a:p>
        </p:txBody>
      </p:sp>
    </p:spTree>
    <p:extLst>
      <p:ext uri="{BB962C8B-B14F-4D97-AF65-F5344CB8AC3E}">
        <p14:creationId xmlns:p14="http://schemas.microsoft.com/office/powerpoint/2010/main" val="386475762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ual Column with Subtitle">
    <p:bg>
      <p:bgRef idx="1001">
        <a:schemeClr val="bg1"/>
      </p:bgRef>
    </p:b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0544" y="195486"/>
            <a:ext cx="7748291" cy="681980"/>
          </a:xfrm>
          <a:prstGeom prst="rect">
            <a:avLst/>
          </a:prstGeom>
        </p:spPr>
        <p:txBody>
          <a:bodyPr wrap="none" lIns="0" tIns="0" rIns="0" bIns="0" anchor="ctr"/>
          <a:lstStyle>
            <a:lvl1pPr>
              <a:defRPr sz="4400">
                <a:solidFill>
                  <a:schemeClr val="accent2"/>
                </a:solidFill>
              </a:defRPr>
            </a:lvl1pPr>
          </a:lstStyle>
          <a:p>
            <a:r>
              <a:rPr lang="de-DE" dirty="0"/>
              <a:t>Title</a:t>
            </a:r>
            <a:endParaRPr lang="en-US" dirty="0"/>
          </a:p>
        </p:txBody>
      </p:sp>
      <p:sp>
        <p:nvSpPr>
          <p:cNvPr id="8" name="Content Placeholder 7"/>
          <p:cNvSpPr>
            <a:spLocks noGrp="1"/>
          </p:cNvSpPr>
          <p:nvPr>
            <p:ph sz="quarter" idx="12"/>
          </p:nvPr>
        </p:nvSpPr>
        <p:spPr>
          <a:xfrm>
            <a:off x="876301" y="1419622"/>
            <a:ext cx="4055740" cy="3723878"/>
          </a:xfrm>
          <a:prstGeom prst="rect">
            <a:avLst/>
          </a:prstGeom>
        </p:spPr>
        <p:txBody>
          <a:bodyPr lIns="0" tIns="0" rIns="0" bIns="0"/>
          <a:lstStyle>
            <a:lvl1pPr marL="266700" indent="-266700">
              <a:spcBef>
                <a:spcPts val="1800"/>
              </a:spcBef>
              <a:buClr>
                <a:schemeClr val="bg1">
                  <a:lumMod val="75000"/>
                </a:schemeClr>
              </a:buClr>
              <a:buSzPct val="75000"/>
              <a:buFont typeface="Wingdings 3" pitchFamily="18" charset="2"/>
              <a:buChar char=""/>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66400" indent="0">
              <a:spcBef>
                <a:spcPts val="0"/>
              </a:spcBef>
              <a:buNone/>
              <a:defRPr sz="1600">
                <a:solidFill>
                  <a:schemeClr val="accent1"/>
                </a:solidFill>
                <a:latin typeface="+mj-lt"/>
                <a:ea typeface="Segoe UI" pitchFamily="34" charset="0"/>
                <a:cs typeface="Segoe UI" pitchFamily="34" charset="0"/>
              </a:defRPr>
            </a:lvl2pPr>
            <a:lvl3pPr marL="541338" indent="0">
              <a:spcBef>
                <a:spcPts val="0"/>
              </a:spcBef>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4" name="Text Placeholder 3"/>
          <p:cNvSpPr>
            <a:spLocks noGrp="1"/>
          </p:cNvSpPr>
          <p:nvPr>
            <p:ph type="body" sz="quarter" idx="13" hasCustomPrompt="1"/>
          </p:nvPr>
        </p:nvSpPr>
        <p:spPr>
          <a:xfrm>
            <a:off x="1140544" y="915566"/>
            <a:ext cx="7751937" cy="331465"/>
          </a:xfrm>
          <a:prstGeom prst="rect">
            <a:avLst/>
          </a:prstGeom>
        </p:spPr>
        <p:txBody>
          <a:bodyPr lIns="0" tIns="0" rIns="0" bIns="0"/>
          <a:lstStyle>
            <a:lvl1pPr marL="0" indent="0">
              <a:buFontTx/>
              <a:buNone/>
              <a:defRPr sz="1800">
                <a:solidFill>
                  <a:schemeClr val="accent2"/>
                </a:solidFill>
                <a:latin typeface="Segoe UI Semilight" panose="020B0402040204020203" pitchFamily="34" charset="0"/>
                <a:cs typeface="Segoe UI Semilight" panose="020B0402040204020203"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Subtitle</a:t>
            </a:r>
          </a:p>
        </p:txBody>
      </p:sp>
      <p:sp>
        <p:nvSpPr>
          <p:cNvPr id="5" name="Content Placeholder 7"/>
          <p:cNvSpPr>
            <a:spLocks noGrp="1"/>
          </p:cNvSpPr>
          <p:nvPr>
            <p:ph sz="quarter" idx="14"/>
          </p:nvPr>
        </p:nvSpPr>
        <p:spPr>
          <a:xfrm>
            <a:off x="5014812" y="1419622"/>
            <a:ext cx="3874023" cy="3723878"/>
          </a:xfrm>
          <a:prstGeom prst="rect">
            <a:avLst/>
          </a:prstGeom>
        </p:spPr>
        <p:txBody>
          <a:bodyPr lIns="0" tIns="0" rIns="0" bIns="0"/>
          <a:lstStyle>
            <a:lvl1pPr marL="266700" indent="-266700">
              <a:spcBef>
                <a:spcPts val="1800"/>
              </a:spcBef>
              <a:buClr>
                <a:schemeClr val="bg1">
                  <a:lumMod val="75000"/>
                </a:schemeClr>
              </a:buClr>
              <a:buSzPct val="75000"/>
              <a:buFont typeface="Wingdings 3" pitchFamily="18" charset="2"/>
              <a:buChar char=""/>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66400" indent="0">
              <a:spcBef>
                <a:spcPts val="0"/>
              </a:spcBef>
              <a:buNone/>
              <a:defRPr sz="1600">
                <a:solidFill>
                  <a:schemeClr val="accent1"/>
                </a:solidFill>
                <a:latin typeface="+mj-lt"/>
                <a:ea typeface="Segoe UI" pitchFamily="34" charset="0"/>
                <a:cs typeface="Segoe UI" pitchFamily="34" charset="0"/>
              </a:defRPr>
            </a:lvl2pPr>
            <a:lvl3pPr marL="541338" indent="0">
              <a:spcBef>
                <a:spcPts val="0"/>
              </a:spcBef>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6" name="Text Placeholder 4"/>
          <p:cNvSpPr>
            <a:spLocks noGrp="1"/>
          </p:cNvSpPr>
          <p:nvPr>
            <p:ph type="body" sz="quarter" idx="23"/>
          </p:nvPr>
        </p:nvSpPr>
        <p:spPr>
          <a:xfrm>
            <a:off x="1144190" y="4778821"/>
            <a:ext cx="378785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7" name="Text Placeholder 4"/>
          <p:cNvSpPr>
            <a:spLocks noGrp="1"/>
          </p:cNvSpPr>
          <p:nvPr>
            <p:ph type="body" sz="quarter" idx="24"/>
          </p:nvPr>
        </p:nvSpPr>
        <p:spPr>
          <a:xfrm>
            <a:off x="5076056" y="4778821"/>
            <a:ext cx="3816425"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394396993"/>
      </p:ext>
    </p:extLst>
  </p:cSld>
  <p:clrMapOvr>
    <a:overrideClrMapping bg1="lt1" tx1="dk1" bg2="lt2" tx2="dk2" accent1="accent1" accent2="accent2" accent3="accent3" accent4="accent4" accent5="accent5" accent6="accent6" hlink="hlink" folHlink="folHlink"/>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0" end="0"/>
                                            </p:txEl>
                                          </p:spTgt>
                                        </p:tgtEl>
                                        <p:attrNameLst>
                                          <p:attrName>style.visibility</p:attrName>
                                        </p:attrNameLst>
                                      </p:cBhvr>
                                      <p:to>
                                        <p:strVal val="visible"/>
                                      </p:to>
                                    </p:set>
                                    <p:animEffect transition="in" filter="fade">
                                      <p:cBhvr>
                                        <p:cTn id="18" dur="500"/>
                                        <p:tgtEl>
                                          <p:spTgt spid="5">
                                            <p:txEl>
                                              <p:pRg st="0" end="0"/>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animEffect transition="in" filter="fade">
                                      <p:cBhvr>
                                        <p:cTn id="21" dur="500"/>
                                        <p:tgtEl>
                                          <p:spTgt spid="5">
                                            <p:txEl>
                                              <p:pRg st="1" end="1"/>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xEl>
                                              <p:pRg st="2" end="2"/>
                                            </p:txEl>
                                          </p:spTgt>
                                        </p:tgtEl>
                                        <p:attrNameLst>
                                          <p:attrName>style.visibility</p:attrName>
                                        </p:attrNameLst>
                                      </p:cBhvr>
                                      <p:to>
                                        <p:strVal val="visible"/>
                                      </p:to>
                                    </p:set>
                                    <p:animEffect transition="in" filter="fade">
                                      <p:cBhvr>
                                        <p:cTn id="24"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P spid="5" grpId="0" build="p">
        <p:tmplLst>
          <p:tmpl lvl="1">
            <p:tnLst>
              <p:par>
                <p:cTn presetID="10" presetClass="entr" presetSubtype="0" fill="hold" nodeType="click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Third">
    <p:spTree>
      <p:nvGrpSpPr>
        <p:cNvPr id="1" name=""/>
        <p:cNvGrpSpPr/>
        <p:nvPr/>
      </p:nvGrpSpPr>
      <p:grpSpPr>
        <a:xfrm>
          <a:off x="0" y="0"/>
          <a:ext cx="0" cy="0"/>
          <a:chOff x="0" y="0"/>
          <a:chExt cx="0" cy="0"/>
        </a:xfrm>
      </p:grpSpPr>
      <p:grpSp>
        <p:nvGrpSpPr>
          <p:cNvPr id="2" name="Group 1"/>
          <p:cNvGrpSpPr/>
          <p:nvPr userDrawn="1"/>
        </p:nvGrpSpPr>
        <p:grpSpPr>
          <a:xfrm>
            <a:off x="-1" y="0"/>
            <a:ext cx="9144001" cy="51435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86042" y="227787"/>
            <a:ext cx="1246029" cy="286563"/>
          </a:xfrm>
          <a:prstGeom prst="rect">
            <a:avLst/>
          </a:prstGeom>
        </p:spPr>
      </p:pic>
    </p:spTree>
    <p:extLst>
      <p:ext uri="{BB962C8B-B14F-4D97-AF65-F5344CB8AC3E}">
        <p14:creationId xmlns:p14="http://schemas.microsoft.com/office/powerpoint/2010/main" val="3238812254"/>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1556250" y="458845"/>
            <a:ext cx="6579095" cy="688181"/>
          </a:xfrm>
          <a:prstGeom prst="rect">
            <a:avLst/>
          </a:prstGeom>
        </p:spPr>
        <p:txBody>
          <a:bodyPr/>
          <a:lstStyle/>
          <a:p>
            <a:r>
              <a:rPr lang="en-US" sz="4050" dirty="0">
                <a:solidFill>
                  <a:srgbClr val="92D050"/>
                </a:solidFill>
              </a:rPr>
              <a:t>Headline</a:t>
            </a:r>
            <a:endParaRPr lang="en-US" dirty="0">
              <a:solidFill>
                <a:schemeClr val="bg2"/>
              </a:solidFill>
            </a:endParaRPr>
          </a:p>
        </p:txBody>
      </p:sp>
      <p:sp>
        <p:nvSpPr>
          <p:cNvPr id="7" name="Body"/>
          <p:cNvSpPr>
            <a:spLocks noGrp="1"/>
          </p:cNvSpPr>
          <p:nvPr>
            <p:ph sz="quarter" idx="10"/>
          </p:nvPr>
        </p:nvSpPr>
        <p:spPr>
          <a:xfrm>
            <a:off x="1577925" y="1371600"/>
            <a:ext cx="6557420" cy="3257550"/>
          </a:xfrm>
          <a:prstGeom prst="rect">
            <a:avLst/>
          </a:prstGeom>
        </p:spPr>
        <p:txBody>
          <a:bodyPr/>
          <a:lstStyle>
            <a:lvl1pPr>
              <a:defRPr sz="1500"/>
            </a:lvl1pPr>
            <a:lvl2pPr>
              <a:defRPr sz="1500"/>
            </a:lvl2pPr>
            <a:lvl3pPr>
              <a:defRPr sz="1500"/>
            </a:lvl3pPr>
            <a:lvl4pPr>
              <a:defRPr sz="1500"/>
            </a:lvl4pPr>
            <a:lvl5pPr>
              <a:defRPr sz="15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49624459"/>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1556250" y="458845"/>
            <a:ext cx="6579095" cy="688181"/>
          </a:xfrm>
          <a:prstGeom prst="rect">
            <a:avLst/>
          </a:prstGeom>
        </p:spPr>
        <p:txBody>
          <a:bodyPr/>
          <a:lstStyle/>
          <a:p>
            <a:r>
              <a:rPr lang="en-US" sz="4050" dirty="0">
                <a:solidFill>
                  <a:srgbClr val="92D050"/>
                </a:solidFill>
              </a:rPr>
              <a:t>Headline</a:t>
            </a:r>
            <a:endParaRPr lang="en-US" dirty="0">
              <a:solidFill>
                <a:schemeClr val="bg2"/>
              </a:solidFill>
            </a:endParaRPr>
          </a:p>
        </p:txBody>
      </p:sp>
    </p:spTree>
    <p:extLst>
      <p:ext uri="{BB962C8B-B14F-4D97-AF65-F5344CB8AC3E}">
        <p14:creationId xmlns:p14="http://schemas.microsoft.com/office/powerpoint/2010/main" val="2384076428"/>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789556" y="2227660"/>
            <a:ext cx="7564888" cy="688181"/>
          </a:xfrm>
          <a:prstGeom prst="rect">
            <a:avLst/>
          </a:prstGeom>
        </p:spPr>
        <p:txBody>
          <a:bodyPr/>
          <a:lstStyle>
            <a:lvl1pPr algn="ctr">
              <a:defRPr sz="4500">
                <a:solidFill>
                  <a:srgbClr val="92D050"/>
                </a:solidFill>
              </a:defRPr>
            </a:lvl1pPr>
          </a:lstStyle>
          <a:p>
            <a:r>
              <a:rPr lang="en-US" sz="4050" dirty="0">
                <a:solidFill>
                  <a:srgbClr val="92D050"/>
                </a:solidFill>
              </a:rPr>
              <a:t>Demo</a:t>
            </a:r>
            <a:endParaRPr lang="en-US" dirty="0">
              <a:solidFill>
                <a:schemeClr val="bg2"/>
              </a:solidFill>
            </a:endParaRPr>
          </a:p>
        </p:txBody>
      </p:sp>
      <p:pic>
        <p:nvPicPr>
          <p:cNvPr id="4" name="Picture 3"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spTree>
    <p:extLst>
      <p:ext uri="{BB962C8B-B14F-4D97-AF65-F5344CB8AC3E}">
        <p14:creationId xmlns:p14="http://schemas.microsoft.com/office/powerpoint/2010/main" val="811457713"/>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189"/>
            <a:ext cx="9144000" cy="5139124"/>
          </a:xfrm>
          <a:prstGeom prst="rect">
            <a:avLst/>
          </a:prstGeom>
        </p:spPr>
      </p:pic>
      <p:sp>
        <p:nvSpPr>
          <p:cNvPr id="5" name="Rectangle 4"/>
          <p:cNvSpPr/>
          <p:nvPr userDrawn="1"/>
        </p:nvSpPr>
        <p:spPr>
          <a:xfrm>
            <a:off x="0" y="0"/>
            <a:ext cx="9144000" cy="51435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06"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577558937"/>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189"/>
            <a:ext cx="9144000" cy="5139124"/>
          </a:xfrm>
          <a:prstGeom prst="rect">
            <a:avLst/>
          </a:prstGeom>
        </p:spPr>
      </p:pic>
    </p:spTree>
    <p:extLst>
      <p:ext uri="{BB962C8B-B14F-4D97-AF65-F5344CB8AC3E}">
        <p14:creationId xmlns:p14="http://schemas.microsoft.com/office/powerpoint/2010/main" val="3656505968"/>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06"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073123730"/>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189"/>
            <a:ext cx="9144000" cy="5139124"/>
          </a:xfrm>
          <a:prstGeom prst="rect">
            <a:avLst/>
          </a:prstGeom>
        </p:spPr>
      </p:pic>
      <p:sp>
        <p:nvSpPr>
          <p:cNvPr id="5" name="Rectangle 4"/>
          <p:cNvSpPr/>
          <p:nvPr userDrawn="1"/>
        </p:nvSpPr>
        <p:spPr bwMode="auto">
          <a:xfrm>
            <a:off x="6663653" y="0"/>
            <a:ext cx="2480348" cy="5141312"/>
          </a:xfrm>
          <a:prstGeom prst="rect">
            <a:avLst/>
          </a:prstGeom>
          <a:solidFill>
            <a:srgbClr val="00AEEF"/>
          </a:solidFill>
          <a:ln w="9525" cap="flat" cmpd="sng" algn="ctr">
            <a:noFill/>
            <a:prstDash val="solid"/>
            <a:headEnd type="none" w="med" len="med"/>
            <a:tailEnd type="none" w="med" len="med"/>
          </a:ln>
          <a:effectLst/>
        </p:spPr>
        <p:txBody>
          <a:bodyPr vert="horz" wrap="square" lIns="69924" tIns="34962" rIns="69924" bIns="34962" numCol="1" rtlCol="0" anchor="ctr" anchorCtr="0" compatLnSpc="1">
            <a:prstTxWarp prst="textNoShape">
              <a:avLst/>
            </a:prstTxWarp>
          </a:bodyPr>
          <a:lstStyle/>
          <a:p>
            <a:pPr marL="0" marR="0" lvl="0" indent="0" algn="ctr" defTabSz="699008" rtl="0" eaLnBrk="1" fontAlgn="base" latinLnBrk="0" hangingPunct="1">
              <a:lnSpc>
                <a:spcPct val="100000"/>
              </a:lnSpc>
              <a:spcBef>
                <a:spcPct val="0"/>
              </a:spcBef>
              <a:spcAft>
                <a:spcPct val="0"/>
              </a:spcAft>
              <a:buClrTx/>
              <a:buSzTx/>
              <a:buFontTx/>
              <a:buNone/>
              <a:tabLst/>
              <a:defRPr/>
            </a:pPr>
            <a:endParaRPr kumimoji="0" lang="en-US" sz="1682"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6" name="Rounded Rectangle 29"/>
          <p:cNvSpPr/>
          <p:nvPr userDrawn="1"/>
        </p:nvSpPr>
        <p:spPr bwMode="black">
          <a:xfrm>
            <a:off x="7413202" y="1458104"/>
            <a:ext cx="981250" cy="228324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34964" tIns="34964" rIns="34964" bIns="34964" numCol="1" spcCol="0" rtlCol="0" fromWordArt="0" anchor="ctr" anchorCtr="0" forceAA="0" compatLnSpc="1">
            <a:prstTxWarp prst="textNoShape">
              <a:avLst/>
            </a:prstTxWarp>
            <a:noAutofit/>
          </a:bodyPr>
          <a:lstStyle/>
          <a:p>
            <a:pPr marL="0" marR="0" lvl="0" indent="0" algn="ctr" defTabSz="699008" rtl="0" eaLnBrk="1" fontAlgn="base" latinLnBrk="0" hangingPunct="1">
              <a:lnSpc>
                <a:spcPct val="100000"/>
              </a:lnSpc>
              <a:spcBef>
                <a:spcPct val="0"/>
              </a:spcBef>
              <a:spcAft>
                <a:spcPct val="0"/>
              </a:spcAft>
              <a:buClrTx/>
              <a:buSzTx/>
              <a:buFontTx/>
              <a:buNone/>
              <a:tabLst/>
              <a:defRPr/>
            </a:pPr>
            <a:endParaRPr kumimoji="0" lang="en-US" sz="137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345948" y="119053"/>
            <a:ext cx="2770589" cy="1810418"/>
          </a:xfrm>
          <a:prstGeom prst="rect">
            <a:avLst/>
          </a:prstGeom>
        </p:spPr>
        <p:txBody>
          <a:bodyPr anchor="ctr">
            <a:noAutofit/>
          </a:bodyPr>
          <a:lstStyle>
            <a:lvl1pPr>
              <a:defRPr sz="6598"/>
            </a:lvl1pPr>
          </a:lstStyle>
          <a:p>
            <a:r>
              <a:rPr lang="en-US" sz="6596" dirty="0">
                <a:solidFill>
                  <a:schemeClr val="bg1">
                    <a:alpha val="99000"/>
                  </a:schemeClr>
                </a:solidFill>
              </a:rPr>
              <a:t>Q&amp;A</a:t>
            </a:r>
          </a:p>
        </p:txBody>
      </p:sp>
    </p:spTree>
    <p:extLst>
      <p:ext uri="{BB962C8B-B14F-4D97-AF65-F5344CB8AC3E}">
        <p14:creationId xmlns:p14="http://schemas.microsoft.com/office/powerpoint/2010/main" val="2710896523"/>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377"/>
            <a:ext cx="9144000" cy="5139124"/>
          </a:xfrm>
          <a:prstGeom prst="rect">
            <a:avLst/>
          </a:prstGeom>
        </p:spPr>
      </p:pic>
      <p:sp>
        <p:nvSpPr>
          <p:cNvPr id="8" name="Rectangle 7"/>
          <p:cNvSpPr/>
          <p:nvPr userDrawn="1"/>
        </p:nvSpPr>
        <p:spPr bwMode="auto">
          <a:xfrm>
            <a:off x="7640451" y="0"/>
            <a:ext cx="1503549" cy="5141312"/>
          </a:xfrm>
          <a:prstGeom prst="rect">
            <a:avLst/>
          </a:prstGeom>
          <a:solidFill>
            <a:srgbClr val="8CC600"/>
          </a:solidFill>
          <a:ln w="9525" cap="flat" cmpd="sng" algn="ctr">
            <a:noFill/>
            <a:prstDash val="solid"/>
            <a:headEnd type="none" w="med" len="med"/>
            <a:tailEnd type="none" w="med" len="med"/>
          </a:ln>
          <a:effectLst/>
        </p:spPr>
        <p:txBody>
          <a:bodyPr vert="horz" wrap="square" lIns="69924" tIns="34962" rIns="69924" bIns="34962" numCol="1" rtlCol="0" anchor="ctr" anchorCtr="0" compatLnSpc="1">
            <a:prstTxWarp prst="textNoShape">
              <a:avLst/>
            </a:prstTxWarp>
          </a:bodyPr>
          <a:lstStyle/>
          <a:p>
            <a:pPr marL="0" marR="0" lvl="0" indent="0" algn="ctr" defTabSz="699008" rtl="0" eaLnBrk="1" fontAlgn="base" latinLnBrk="0" hangingPunct="1">
              <a:lnSpc>
                <a:spcPct val="100000"/>
              </a:lnSpc>
              <a:spcBef>
                <a:spcPct val="0"/>
              </a:spcBef>
              <a:spcAft>
                <a:spcPct val="0"/>
              </a:spcAft>
              <a:buClrTx/>
              <a:buSzTx/>
              <a:buFontTx/>
              <a:buNone/>
              <a:tabLst/>
              <a:defRPr/>
            </a:pPr>
            <a:endParaRPr kumimoji="0" lang="en-US" sz="1682"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9" name="Freeform 64"/>
          <p:cNvSpPr>
            <a:spLocks noEditPoints="1"/>
          </p:cNvSpPr>
          <p:nvPr userDrawn="1"/>
        </p:nvSpPr>
        <p:spPr bwMode="black">
          <a:xfrm flipH="1">
            <a:off x="7948718" y="174863"/>
            <a:ext cx="887014" cy="681227"/>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62941" tIns="31471" rIns="62941" bIns="31471" numCol="1" anchor="t" anchorCtr="0" compatLnSpc="1">
            <a:prstTxWarp prst="textNoShape">
              <a:avLst/>
            </a:prstTxWarp>
          </a:bodyPr>
          <a:lstStyle/>
          <a:p>
            <a:pPr marL="0" marR="0" lvl="0" indent="0" algn="l" defTabSz="699209"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solidFill>
                <a:srgbClr val="292929"/>
              </a:solidFill>
              <a:effectLst/>
              <a:uLnTx/>
              <a:uFillTx/>
              <a:latin typeface="Segoe UI"/>
              <a:ea typeface="+mn-ea"/>
              <a:cs typeface="+mn-cs"/>
            </a:endParaRPr>
          </a:p>
        </p:txBody>
      </p:sp>
      <p:sp>
        <p:nvSpPr>
          <p:cNvPr id="4" name="Text Placeholder 3"/>
          <p:cNvSpPr>
            <a:spLocks noGrp="1"/>
          </p:cNvSpPr>
          <p:nvPr>
            <p:ph type="body" sz="quarter" idx="10"/>
          </p:nvPr>
        </p:nvSpPr>
        <p:spPr>
          <a:xfrm>
            <a:off x="442351" y="174865"/>
            <a:ext cx="6983016" cy="4812506"/>
          </a:xfrm>
          <a:prstGeom prst="rect">
            <a:avLst/>
          </a:prstGeom>
        </p:spPr>
        <p:txBody>
          <a:bodyPr/>
          <a:lstStyle>
            <a:lvl1pPr marL="0" indent="0">
              <a:buNone/>
              <a:defRPr sz="2699"/>
            </a:lvl1pPr>
            <a:lvl2pPr>
              <a:defRPr sz="2699"/>
            </a:lvl2pPr>
            <a:lvl3pPr>
              <a:defRPr sz="2699"/>
            </a:lvl3pPr>
            <a:lvl4pPr>
              <a:defRPr sz="2699"/>
            </a:lvl4pPr>
            <a:lvl5pPr>
              <a:defRPr sz="2699"/>
            </a:lvl5pPr>
          </a:lstStyle>
          <a:p>
            <a:pPr lvl="0"/>
            <a:r>
              <a:rPr lang="en-US" dirty="0"/>
              <a:t>Click to edit Master text styles</a:t>
            </a:r>
          </a:p>
        </p:txBody>
      </p:sp>
    </p:spTree>
    <p:extLst>
      <p:ext uri="{BB962C8B-B14F-4D97-AF65-F5344CB8AC3E}">
        <p14:creationId xmlns:p14="http://schemas.microsoft.com/office/powerpoint/2010/main" val="395150640"/>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06"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a:ln>
                <a:noFill/>
              </a:ln>
              <a:solidFill>
                <a:srgbClr val="FFFFFF"/>
              </a:solidFill>
              <a:effectLst/>
              <a:uLnTx/>
              <a:uFillTx/>
              <a:latin typeface="Segoe UI"/>
              <a:ea typeface="+mn-ea"/>
              <a:cs typeface="+mn-cs"/>
            </a:endParaRPr>
          </a:p>
        </p:txBody>
      </p:sp>
      <p:sp>
        <p:nvSpPr>
          <p:cNvPr id="3" name="Text Box 3"/>
          <p:cNvSpPr txBox="1">
            <a:spLocks noChangeArrowheads="1"/>
          </p:cNvSpPr>
          <p:nvPr userDrawn="1"/>
        </p:nvSpPr>
        <p:spPr bwMode="blackWhite">
          <a:xfrm>
            <a:off x="337652" y="4127382"/>
            <a:ext cx="6479527" cy="534196"/>
          </a:xfrm>
          <a:prstGeom prst="rect">
            <a:avLst/>
          </a:prstGeom>
          <a:noFill/>
          <a:ln w="12700">
            <a:noFill/>
            <a:miter lim="800000"/>
            <a:headEnd type="none" w="sm" len="sm"/>
            <a:tailEnd type="none" w="sm" len="sm"/>
          </a:ln>
          <a:effectLst/>
        </p:spPr>
        <p:txBody>
          <a:bodyPr vert="horz" wrap="square" lIns="134429" tIns="107543" rIns="134429" bIns="107543" numCol="1" anchor="t" anchorCtr="0" compatLnSpc="1">
            <a:prstTxWarp prst="textNoShape">
              <a:avLst/>
            </a:prstTxWarp>
            <a:spAutoFit/>
          </a:bodyPr>
          <a:lstStyle/>
          <a:p>
            <a:pPr marL="0" marR="0" lvl="0" indent="0" algn="l" defTabSz="685238"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2014 Microsoft Corporation. All rights reserved. Microsoft, Windows, Windows Vista and other product names are or may be registered trademarks and/or trademarks in the U.S. and/or other countries.</a:t>
            </a:r>
          </a:p>
          <a:p>
            <a:pPr marL="0" marR="0" lvl="0" indent="0" algn="l" defTabSz="685238"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500938" y="2226069"/>
            <a:ext cx="2417895" cy="518021"/>
          </a:xfrm>
          <a:prstGeom prst="rect">
            <a:avLst/>
          </a:prstGeom>
        </p:spPr>
      </p:pic>
    </p:spTree>
    <p:extLst>
      <p:ext uri="{BB962C8B-B14F-4D97-AF65-F5344CB8AC3E}">
        <p14:creationId xmlns:p14="http://schemas.microsoft.com/office/powerpoint/2010/main" val="2843465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dern UI">
    <p:spTree>
      <p:nvGrpSpPr>
        <p:cNvPr id="1" name=""/>
        <p:cNvGrpSpPr/>
        <p:nvPr/>
      </p:nvGrpSpPr>
      <p:grpSpPr>
        <a:xfrm>
          <a:off x="0" y="0"/>
          <a:ext cx="0" cy="0"/>
          <a:chOff x="0" y="0"/>
          <a:chExt cx="0" cy="0"/>
        </a:xfrm>
      </p:grpSpPr>
      <p:sp>
        <p:nvSpPr>
          <p:cNvPr id="32" name="Text Placeholder 31"/>
          <p:cNvSpPr>
            <a:spLocks noGrp="1"/>
          </p:cNvSpPr>
          <p:nvPr userDrawn="1">
            <p:ph type="body" sz="quarter" idx="10" hasCustomPrompt="1"/>
          </p:nvPr>
        </p:nvSpPr>
        <p:spPr>
          <a:xfrm>
            <a:off x="1137294" y="3438528"/>
            <a:ext cx="1777578" cy="1437478"/>
          </a:xfrm>
          <a:prstGeom prst="rect">
            <a:avLst/>
          </a:prstGeom>
          <a:solidFill>
            <a:schemeClr val="accent1"/>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46" name="Picture Placeholder 45"/>
          <p:cNvSpPr>
            <a:spLocks noGrp="1"/>
          </p:cNvSpPr>
          <p:nvPr>
            <p:ph type="pic" sz="quarter" idx="14"/>
          </p:nvPr>
        </p:nvSpPr>
        <p:spPr>
          <a:xfrm>
            <a:off x="1137294" y="1265341"/>
            <a:ext cx="1779969" cy="2159856"/>
          </a:xfrm>
          <a:prstGeom prst="rect">
            <a:avLst/>
          </a:prstGeom>
        </p:spPr>
        <p:txBody>
          <a:bodyPr/>
          <a:lstStyle>
            <a:lvl1pPr marL="0" indent="0">
              <a:buNone/>
              <a:defRPr sz="1600"/>
            </a:lvl1pPr>
          </a:lstStyle>
          <a:p>
            <a:endParaRPr lang="en-US" dirty="0"/>
          </a:p>
        </p:txBody>
      </p:sp>
      <p:sp>
        <p:nvSpPr>
          <p:cNvPr id="2" name="Titel 1"/>
          <p:cNvSpPr>
            <a:spLocks noGrp="1"/>
          </p:cNvSpPr>
          <p:nvPr>
            <p:ph type="title" hasCustomPrompt="1"/>
          </p:nvPr>
        </p:nvSpPr>
        <p:spPr>
          <a:xfrm>
            <a:off x="1144190" y="358552"/>
            <a:ext cx="7748289" cy="681980"/>
          </a:xfrm>
          <a:prstGeom prst="rect">
            <a:avLst/>
          </a:prstGeom>
        </p:spPr>
        <p:txBody>
          <a:bodyPr wrap="none" lIns="0" tIns="0" rIns="0" bIns="0" anchor="ctr"/>
          <a:lstStyle>
            <a:lvl1pPr>
              <a:defRPr sz="5400">
                <a:solidFill>
                  <a:schemeClr val="accent2"/>
                </a:solidFill>
              </a:defRPr>
            </a:lvl1pPr>
          </a:lstStyle>
          <a:p>
            <a:r>
              <a:rPr lang="de-DE" dirty="0"/>
              <a:t>Title</a:t>
            </a:r>
            <a:endParaRPr lang="en-US" dirty="0"/>
          </a:p>
        </p:txBody>
      </p:sp>
      <p:sp>
        <p:nvSpPr>
          <p:cNvPr id="57" name="Picture Placeholder 45"/>
          <p:cNvSpPr>
            <a:spLocks noGrp="1"/>
          </p:cNvSpPr>
          <p:nvPr>
            <p:ph type="pic" sz="quarter" idx="15"/>
          </p:nvPr>
        </p:nvSpPr>
        <p:spPr>
          <a:xfrm>
            <a:off x="2989975" y="1265341"/>
            <a:ext cx="1779969" cy="2159856"/>
          </a:xfrm>
          <a:prstGeom prst="rect">
            <a:avLst/>
          </a:prstGeom>
        </p:spPr>
        <p:txBody>
          <a:bodyPr/>
          <a:lstStyle>
            <a:lvl1pPr marL="0" indent="0">
              <a:buNone/>
              <a:defRPr sz="1600"/>
            </a:lvl1pPr>
          </a:lstStyle>
          <a:p>
            <a:endParaRPr lang="en-US"/>
          </a:p>
        </p:txBody>
      </p:sp>
      <p:sp>
        <p:nvSpPr>
          <p:cNvPr id="60" name="Picture Placeholder 45"/>
          <p:cNvSpPr>
            <a:spLocks noGrp="1"/>
          </p:cNvSpPr>
          <p:nvPr>
            <p:ph type="pic" sz="quarter" idx="17"/>
          </p:nvPr>
        </p:nvSpPr>
        <p:spPr>
          <a:xfrm>
            <a:off x="4842656" y="1265341"/>
            <a:ext cx="1779969" cy="2159856"/>
          </a:xfrm>
          <a:prstGeom prst="rect">
            <a:avLst/>
          </a:prstGeom>
        </p:spPr>
        <p:txBody>
          <a:bodyPr/>
          <a:lstStyle>
            <a:lvl1pPr marL="0" indent="0">
              <a:buNone/>
              <a:defRPr sz="1600"/>
            </a:lvl1pPr>
          </a:lstStyle>
          <a:p>
            <a:endParaRPr lang="en-US"/>
          </a:p>
        </p:txBody>
      </p:sp>
      <p:sp>
        <p:nvSpPr>
          <p:cNvPr id="63" name="Picture Placeholder 45"/>
          <p:cNvSpPr>
            <a:spLocks noGrp="1"/>
          </p:cNvSpPr>
          <p:nvPr>
            <p:ph type="pic" sz="quarter" idx="19"/>
          </p:nvPr>
        </p:nvSpPr>
        <p:spPr>
          <a:xfrm>
            <a:off x="6692946" y="1265341"/>
            <a:ext cx="1779969" cy="2159856"/>
          </a:xfrm>
          <a:prstGeom prst="rect">
            <a:avLst/>
          </a:prstGeom>
        </p:spPr>
        <p:txBody>
          <a:bodyPr/>
          <a:lstStyle>
            <a:lvl1pPr marL="0" indent="0">
              <a:buNone/>
              <a:defRPr sz="1600"/>
            </a:lvl1pPr>
          </a:lstStyle>
          <a:p>
            <a:endParaRPr lang="en-US"/>
          </a:p>
        </p:txBody>
      </p:sp>
      <p:sp>
        <p:nvSpPr>
          <p:cNvPr id="11" name="Text Placeholder 31"/>
          <p:cNvSpPr>
            <a:spLocks noGrp="1"/>
          </p:cNvSpPr>
          <p:nvPr>
            <p:ph type="body" sz="quarter" idx="20" hasCustomPrompt="1"/>
          </p:nvPr>
        </p:nvSpPr>
        <p:spPr>
          <a:xfrm>
            <a:off x="2989975" y="3438528"/>
            <a:ext cx="1777578" cy="1437478"/>
          </a:xfrm>
          <a:prstGeom prst="rect">
            <a:avLst/>
          </a:prstGeom>
          <a:solidFill>
            <a:schemeClr val="accent2"/>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2" name="Text Placeholder 31"/>
          <p:cNvSpPr>
            <a:spLocks noGrp="1"/>
          </p:cNvSpPr>
          <p:nvPr>
            <p:ph type="body" sz="quarter" idx="21" hasCustomPrompt="1"/>
          </p:nvPr>
        </p:nvSpPr>
        <p:spPr>
          <a:xfrm>
            <a:off x="4842656" y="3438528"/>
            <a:ext cx="1777578" cy="1437478"/>
          </a:xfrm>
          <a:prstGeom prst="rect">
            <a:avLst/>
          </a:prstGeom>
          <a:solidFill>
            <a:schemeClr val="accent3"/>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3" name="Text Placeholder 31"/>
          <p:cNvSpPr>
            <a:spLocks noGrp="1"/>
          </p:cNvSpPr>
          <p:nvPr>
            <p:ph type="body" sz="quarter" idx="22" hasCustomPrompt="1"/>
          </p:nvPr>
        </p:nvSpPr>
        <p:spPr>
          <a:xfrm>
            <a:off x="6692946" y="3438528"/>
            <a:ext cx="1777578" cy="1437478"/>
          </a:xfrm>
          <a:prstGeom prst="rect">
            <a:avLst/>
          </a:prstGeom>
          <a:solidFill>
            <a:schemeClr val="bg1">
              <a:lumMod val="65000"/>
            </a:schemeClr>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5" name="Text Placeholder 4"/>
          <p:cNvSpPr>
            <a:spLocks noGrp="1"/>
          </p:cNvSpPr>
          <p:nvPr>
            <p:ph type="body" sz="quarter" idx="23"/>
          </p:nvPr>
        </p:nvSpPr>
        <p:spPr>
          <a:xfrm>
            <a:off x="1137294"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4" name="Text Placeholder 4"/>
          <p:cNvSpPr>
            <a:spLocks noGrp="1"/>
          </p:cNvSpPr>
          <p:nvPr>
            <p:ph type="body" sz="quarter" idx="24"/>
          </p:nvPr>
        </p:nvSpPr>
        <p:spPr>
          <a:xfrm>
            <a:off x="2989974"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5" name="Text Placeholder 4"/>
          <p:cNvSpPr>
            <a:spLocks noGrp="1"/>
          </p:cNvSpPr>
          <p:nvPr>
            <p:ph type="body" sz="quarter" idx="25"/>
          </p:nvPr>
        </p:nvSpPr>
        <p:spPr>
          <a:xfrm>
            <a:off x="4842655"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6" name="Text Placeholder 4"/>
          <p:cNvSpPr>
            <a:spLocks noGrp="1"/>
          </p:cNvSpPr>
          <p:nvPr>
            <p:ph type="body" sz="quarter" idx="26"/>
          </p:nvPr>
        </p:nvSpPr>
        <p:spPr>
          <a:xfrm>
            <a:off x="6683658"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26649356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bg/>
                                          </p:spTgt>
                                        </p:tgtEl>
                                        <p:attrNameLst>
                                          <p:attrName>style.visibility</p:attrName>
                                        </p:attrNameLst>
                                      </p:cBhvr>
                                      <p:to>
                                        <p:strVal val="visible"/>
                                      </p:to>
                                    </p:set>
                                    <p:animEffect transition="in" filter="fade">
                                      <p:cBhvr>
                                        <p:cTn id="10" dur="500"/>
                                        <p:tgtEl>
                                          <p:spTgt spid="32">
                                            <p:bg/>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xEl>
                                              <p:pRg st="0" end="0"/>
                                            </p:txEl>
                                          </p:spTgt>
                                        </p:tgtEl>
                                        <p:attrNameLst>
                                          <p:attrName>style.visibility</p:attrName>
                                        </p:attrNameLst>
                                      </p:cBhvr>
                                      <p:to>
                                        <p:strVal val="visible"/>
                                      </p:to>
                                    </p:set>
                                    <p:animEffect transition="in" filter="fade">
                                      <p:cBhvr>
                                        <p:cTn id="13" dur="500"/>
                                        <p:tgtEl>
                                          <p:spTgt spid="32">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2">
                                            <p:txEl>
                                              <p:pRg st="1" end="1"/>
                                            </p:txEl>
                                          </p:spTgt>
                                        </p:tgtEl>
                                        <p:attrNameLst>
                                          <p:attrName>style.visibility</p:attrName>
                                        </p:attrNameLst>
                                      </p:cBhvr>
                                      <p:to>
                                        <p:strVal val="visible"/>
                                      </p:to>
                                    </p:set>
                                    <p:animEffect transition="in" filter="fade">
                                      <p:cBhvr>
                                        <p:cTn id="16" dur="500"/>
                                        <p:tgtEl>
                                          <p:spTgt spid="32">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nodePh="1">
                                  <p:stCondLst>
                                    <p:cond delay="0"/>
                                  </p:stCondLst>
                                  <p:endCondLst>
                                    <p:cond evt="begin" delay="0">
                                      <p:tn val="19"/>
                                    </p:cond>
                                  </p:endCondLst>
                                  <p:childTnLst>
                                    <p:set>
                                      <p:cBhvr>
                                        <p:cTn id="20" dur="1" fill="hold">
                                          <p:stCondLst>
                                            <p:cond delay="0"/>
                                          </p:stCondLst>
                                        </p:cTn>
                                        <p:tgtEl>
                                          <p:spTgt spid="57"/>
                                        </p:tgtEl>
                                        <p:attrNameLst>
                                          <p:attrName>style.visibility</p:attrName>
                                        </p:attrNameLst>
                                      </p:cBhvr>
                                      <p:to>
                                        <p:strVal val="visible"/>
                                      </p:to>
                                    </p:set>
                                    <p:animEffect transition="in" filter="fade">
                                      <p:cBhvr>
                                        <p:cTn id="21" dur="500"/>
                                        <p:tgtEl>
                                          <p:spTgt spid="5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bg/>
                                          </p:spTgt>
                                        </p:tgtEl>
                                        <p:attrNameLst>
                                          <p:attrName>style.visibility</p:attrName>
                                        </p:attrNameLst>
                                      </p:cBhvr>
                                      <p:to>
                                        <p:strVal val="visible"/>
                                      </p:to>
                                    </p:set>
                                    <p:animEffect transition="in" filter="fade">
                                      <p:cBhvr>
                                        <p:cTn id="24" dur="500"/>
                                        <p:tgtEl>
                                          <p:spTgt spid="11">
                                            <p:bg/>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xEl>
                                              <p:pRg st="0" end="0"/>
                                            </p:txEl>
                                          </p:spTgt>
                                        </p:tgtEl>
                                        <p:attrNameLst>
                                          <p:attrName>style.visibility</p:attrName>
                                        </p:attrNameLst>
                                      </p:cBhvr>
                                      <p:to>
                                        <p:strVal val="visible"/>
                                      </p:to>
                                    </p:set>
                                    <p:animEffect transition="in" filter="fade">
                                      <p:cBhvr>
                                        <p:cTn id="27" dur="500"/>
                                        <p:tgtEl>
                                          <p:spTgt spid="11">
                                            <p:txEl>
                                              <p:pRg st="0" end="0"/>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
                                            <p:txEl>
                                              <p:pRg st="1" end="1"/>
                                            </p:txEl>
                                          </p:spTgt>
                                        </p:tgtEl>
                                        <p:attrNameLst>
                                          <p:attrName>style.visibility</p:attrName>
                                        </p:attrNameLst>
                                      </p:cBhvr>
                                      <p:to>
                                        <p:strVal val="visible"/>
                                      </p:to>
                                    </p:set>
                                    <p:animEffect transition="in" filter="fade">
                                      <p:cBhvr>
                                        <p:cTn id="30" dur="500"/>
                                        <p:tgtEl>
                                          <p:spTgt spid="11">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nodePh="1">
                                  <p:stCondLst>
                                    <p:cond delay="0"/>
                                  </p:stCondLst>
                                  <p:endCondLst>
                                    <p:cond evt="begin" delay="0">
                                      <p:tn val="33"/>
                                    </p:cond>
                                  </p:endCondLst>
                                  <p:childTnLst>
                                    <p:set>
                                      <p:cBhvr>
                                        <p:cTn id="34" dur="1" fill="hold">
                                          <p:stCondLst>
                                            <p:cond delay="0"/>
                                          </p:stCondLst>
                                        </p:cTn>
                                        <p:tgtEl>
                                          <p:spTgt spid="60"/>
                                        </p:tgtEl>
                                        <p:attrNameLst>
                                          <p:attrName>style.visibility</p:attrName>
                                        </p:attrNameLst>
                                      </p:cBhvr>
                                      <p:to>
                                        <p:strVal val="visible"/>
                                      </p:to>
                                    </p:set>
                                    <p:animEffect transition="in" filter="fade">
                                      <p:cBhvr>
                                        <p:cTn id="35" dur="500"/>
                                        <p:tgtEl>
                                          <p:spTgt spid="6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2">
                                            <p:bg/>
                                          </p:spTgt>
                                        </p:tgtEl>
                                        <p:attrNameLst>
                                          <p:attrName>style.visibility</p:attrName>
                                        </p:attrNameLst>
                                      </p:cBhvr>
                                      <p:to>
                                        <p:strVal val="visible"/>
                                      </p:to>
                                    </p:set>
                                    <p:animEffect transition="in" filter="fade">
                                      <p:cBhvr>
                                        <p:cTn id="38" dur="500"/>
                                        <p:tgtEl>
                                          <p:spTgt spid="12">
                                            <p:bg/>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
                                            <p:txEl>
                                              <p:pRg st="0" end="0"/>
                                            </p:txEl>
                                          </p:spTgt>
                                        </p:tgtEl>
                                        <p:attrNameLst>
                                          <p:attrName>style.visibility</p:attrName>
                                        </p:attrNameLst>
                                      </p:cBhvr>
                                      <p:to>
                                        <p:strVal val="visible"/>
                                      </p:to>
                                    </p:set>
                                    <p:animEffect transition="in" filter="fade">
                                      <p:cBhvr>
                                        <p:cTn id="41" dur="500"/>
                                        <p:tgtEl>
                                          <p:spTgt spid="12">
                                            <p:txEl>
                                              <p:pRg st="0" end="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2">
                                            <p:txEl>
                                              <p:pRg st="1" end="1"/>
                                            </p:txEl>
                                          </p:spTgt>
                                        </p:tgtEl>
                                        <p:attrNameLst>
                                          <p:attrName>style.visibility</p:attrName>
                                        </p:attrNameLst>
                                      </p:cBhvr>
                                      <p:to>
                                        <p:strVal val="visible"/>
                                      </p:to>
                                    </p:set>
                                    <p:animEffect transition="in" filter="fade">
                                      <p:cBhvr>
                                        <p:cTn id="44" dur="500"/>
                                        <p:tgtEl>
                                          <p:spTgt spid="12">
                                            <p:txEl>
                                              <p:pRg st="1" end="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nodePh="1">
                                  <p:stCondLst>
                                    <p:cond delay="0"/>
                                  </p:stCondLst>
                                  <p:endCondLst>
                                    <p:cond evt="begin" delay="0">
                                      <p:tn val="47"/>
                                    </p:cond>
                                  </p:endCondLst>
                                  <p:childTnLst>
                                    <p:set>
                                      <p:cBhvr>
                                        <p:cTn id="48" dur="1" fill="hold">
                                          <p:stCondLst>
                                            <p:cond delay="0"/>
                                          </p:stCondLst>
                                        </p:cTn>
                                        <p:tgtEl>
                                          <p:spTgt spid="63"/>
                                        </p:tgtEl>
                                        <p:attrNameLst>
                                          <p:attrName>style.visibility</p:attrName>
                                        </p:attrNameLst>
                                      </p:cBhvr>
                                      <p:to>
                                        <p:strVal val="visible"/>
                                      </p:to>
                                    </p:set>
                                    <p:animEffect transition="in" filter="fade">
                                      <p:cBhvr>
                                        <p:cTn id="49" dur="500"/>
                                        <p:tgtEl>
                                          <p:spTgt spid="6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3">
                                            <p:bg/>
                                          </p:spTgt>
                                        </p:tgtEl>
                                        <p:attrNameLst>
                                          <p:attrName>style.visibility</p:attrName>
                                        </p:attrNameLst>
                                      </p:cBhvr>
                                      <p:to>
                                        <p:strVal val="visible"/>
                                      </p:to>
                                    </p:set>
                                    <p:animEffect transition="in" filter="fade">
                                      <p:cBhvr>
                                        <p:cTn id="52" dur="500"/>
                                        <p:tgtEl>
                                          <p:spTgt spid="13">
                                            <p:bg/>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3">
                                            <p:txEl>
                                              <p:pRg st="0" end="0"/>
                                            </p:txEl>
                                          </p:spTgt>
                                        </p:tgtEl>
                                        <p:attrNameLst>
                                          <p:attrName>style.visibility</p:attrName>
                                        </p:attrNameLst>
                                      </p:cBhvr>
                                      <p:to>
                                        <p:strVal val="visible"/>
                                      </p:to>
                                    </p:set>
                                    <p:animEffect transition="in" filter="fade">
                                      <p:cBhvr>
                                        <p:cTn id="55" dur="500"/>
                                        <p:tgtEl>
                                          <p:spTgt spid="13">
                                            <p:txEl>
                                              <p:pRg st="0" end="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3">
                                            <p:txEl>
                                              <p:pRg st="1" end="1"/>
                                            </p:txEl>
                                          </p:spTgt>
                                        </p:tgtEl>
                                        <p:attrNameLst>
                                          <p:attrName>style.visibility</p:attrName>
                                        </p:attrNameLst>
                                      </p:cBhvr>
                                      <p:to>
                                        <p:strVal val="visible"/>
                                      </p:to>
                                    </p:set>
                                    <p:animEffect transition="in" filter="fade">
                                      <p:cBhvr>
                                        <p:cTn id="58" dur="500"/>
                                        <p:tgtEl>
                                          <p:spTgt spid="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uiExpand="1" build="p" animBg="1">
        <p:tmplLst>
          <p:tmpl>
            <p:tnLst>
              <p:par>
                <p:cTn presetID="10" presetClass="entr" presetSubtype="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Lst>
      </p:bldP>
      <p:bldP spid="46" grpId="0"/>
      <p:bldP spid="57" grpId="0"/>
      <p:bldP spid="60" grpId="0"/>
      <p:bldP spid="63" grpId="0"/>
      <p:bldP spid="11" grpId="0" uiExpand="1" build="p" animBg="1">
        <p:tmplLst>
          <p:tmpl>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2" grpId="0" uiExpand="1" build="p" animBg="1">
        <p:tmplLst>
          <p:tmpl>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uiExpand="1" build="p" animBg="1">
        <p:tmplLst>
          <p:tmpl>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65222" y="264820"/>
            <a:ext cx="8241820" cy="619502"/>
          </a:xfrm>
          <a:prstGeom prst="rect">
            <a:avLst/>
          </a:prstGeom>
        </p:spPr>
        <p:txBody>
          <a:bodyPr/>
          <a:lstStyle>
            <a:lvl1pPr>
              <a:defRPr>
                <a:solidFill>
                  <a:srgbClr val="008272"/>
                </a:solidFill>
                <a:latin typeface="Segoe UI Light" panose="020B0502040204020203" pitchFamily="34" charset="0"/>
                <a:cs typeface="Segoe UI Light" panose="020B0502040204020203" pitchFamily="34" charset="0"/>
              </a:defRPr>
            </a:lvl1pPr>
          </a:lstStyle>
          <a:p>
            <a:r>
              <a:rPr lang="en-US" dirty="0"/>
              <a:t>Click to edit title</a:t>
            </a:r>
          </a:p>
        </p:txBody>
      </p:sp>
    </p:spTree>
    <p:extLst>
      <p:ext uri="{BB962C8B-B14F-4D97-AF65-F5344CB8AC3E}">
        <p14:creationId xmlns:p14="http://schemas.microsoft.com/office/powerpoint/2010/main" val="65564016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953" y="3849328"/>
            <a:ext cx="6434915" cy="1095584"/>
          </a:xfrm>
          <a:prstGeom prst="rect">
            <a:avLst/>
          </a:prstGeom>
        </p:spPr>
        <p:txBody>
          <a:bodyPr lIns="137160" tIns="137160" rIns="137160" bIns="137160" anchor="b" anchorCtr="0">
            <a:normAutofit/>
          </a:bodyPr>
          <a:lstStyle>
            <a:lvl1pPr marL="0" indent="0" algn="l" defTabSz="685539" rtl="0" eaLnBrk="1" latinLnBrk="0" hangingPunct="1">
              <a:lnSpc>
                <a:spcPct val="100000"/>
              </a:lnSpc>
              <a:spcBef>
                <a:spcPts val="0"/>
              </a:spcBef>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a:buNone/>
              <a:defRPr>
                <a:solidFill>
                  <a:schemeClr val="tx1">
                    <a:tint val="75000"/>
                  </a:schemeClr>
                </a:solidFill>
              </a:defRPr>
            </a:lvl2pPr>
            <a:lvl3pPr marL="685566" indent="0" algn="ctr">
              <a:buNone/>
              <a:defRPr>
                <a:solidFill>
                  <a:schemeClr val="tx1">
                    <a:tint val="75000"/>
                  </a:schemeClr>
                </a:solidFill>
              </a:defRPr>
            </a:lvl3pPr>
            <a:lvl4pPr marL="1028350" indent="0" algn="ctr">
              <a:buNone/>
              <a:defRPr>
                <a:solidFill>
                  <a:schemeClr val="tx1">
                    <a:tint val="75000"/>
                  </a:schemeClr>
                </a:solidFill>
              </a:defRPr>
            </a:lvl4pPr>
            <a:lvl5pPr marL="1371134" indent="0" algn="ctr">
              <a:buNone/>
              <a:defRPr>
                <a:solidFill>
                  <a:schemeClr val="tx1">
                    <a:tint val="75000"/>
                  </a:schemeClr>
                </a:solidFill>
              </a:defRPr>
            </a:lvl5pPr>
            <a:lvl6pPr marL="1713917" indent="0" algn="ctr">
              <a:buNone/>
              <a:defRPr>
                <a:solidFill>
                  <a:schemeClr val="tx1">
                    <a:tint val="75000"/>
                  </a:schemeClr>
                </a:solidFill>
              </a:defRPr>
            </a:lvl6pPr>
            <a:lvl7pPr marL="2056700" indent="0" algn="ctr">
              <a:buNone/>
              <a:defRPr>
                <a:solidFill>
                  <a:schemeClr val="tx1">
                    <a:tint val="75000"/>
                  </a:schemeClr>
                </a:solidFill>
              </a:defRPr>
            </a:lvl7pPr>
            <a:lvl8pPr marL="2399483" indent="0" algn="ctr">
              <a:buNone/>
              <a:defRPr>
                <a:solidFill>
                  <a:schemeClr val="tx1">
                    <a:tint val="75000"/>
                  </a:schemeClr>
                </a:solidFill>
              </a:defRPr>
            </a:lvl8pPr>
            <a:lvl9pPr marL="2742269"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44953" y="1811731"/>
            <a:ext cx="6434915" cy="1952480"/>
          </a:xfrm>
          <a:prstGeom prst="rect">
            <a:avLst/>
          </a:prstGeom>
          <a:solidFill>
            <a:srgbClr val="007233"/>
          </a:solidFill>
          <a:effectLst/>
        </p:spPr>
        <p:txBody>
          <a:bodyPr vert="horz" lIns="137160" tIns="137160" rIns="91409" bIns="137160" rtlCol="0" anchor="b" anchorCtr="0">
            <a:noAutofit/>
          </a:bodyPr>
          <a:lstStyle>
            <a:lvl1pPr>
              <a:defRPr lang="en-US" sz="36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6676870" y="1814051"/>
            <a:ext cx="2315960" cy="1950161"/>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02870" tIns="102870" rIns="102870" bIns="102870" numCol="1" rtlCol="0" anchor="b" anchorCtr="0" compatLnSpc="1">
            <a:prstTxWarp prst="textNoShape">
              <a:avLst/>
            </a:prstTxWarp>
          </a:bodyPr>
          <a:lstStyle/>
          <a:p>
            <a:pPr marL="0" marR="0" lvl="0" indent="0" algn="l" defTabSz="685341" rtl="0" eaLnBrk="1" fontAlgn="base" latinLnBrk="0" hangingPunct="1">
              <a:lnSpc>
                <a:spcPct val="100000"/>
              </a:lnSpc>
              <a:spcBef>
                <a:spcPct val="0"/>
              </a:spcBef>
              <a:spcAft>
                <a:spcPct val="0"/>
              </a:spcAft>
              <a:buClrTx/>
              <a:buSzTx/>
              <a:buFontTx/>
              <a:buNone/>
              <a:tabLst/>
              <a:defRPr/>
            </a:pPr>
            <a:endParaRPr kumimoji="0" lang="en-US" sz="15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panose="020B0502040204020203" pitchFamily="34" charset="0"/>
              <a:ea typeface="+mn-ea"/>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8048849" y="3473244"/>
            <a:ext cx="848766" cy="251055"/>
          </a:xfrm>
          <a:prstGeom prst="rect">
            <a:avLst/>
          </a:prstGeom>
        </p:spPr>
      </p:pic>
      <p:sp>
        <p:nvSpPr>
          <p:cNvPr id="7" name="TextBox 6"/>
          <p:cNvSpPr txBox="1"/>
          <p:nvPr userDrawn="1"/>
        </p:nvSpPr>
        <p:spPr>
          <a:xfrm>
            <a:off x="144953" y="123132"/>
            <a:ext cx="2768600" cy="184666"/>
          </a:xfrm>
          <a:prstGeom prst="rect">
            <a:avLst/>
          </a:prstGeom>
          <a:noFill/>
        </p:spPr>
        <p:txBody>
          <a:bodyPr wrap="square" lIns="0" tIns="0" rIns="0" bIns="0" rtlCol="0" anchor="ctr">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lumMod val="75000"/>
                    <a:lumOff val="25000"/>
                    <a:alpha val="99000"/>
                  </a:prstClr>
                </a:solidFill>
                <a:effectLst/>
                <a:uLnTx/>
                <a:uFillTx/>
                <a:latin typeface="Segoe UI" panose="020B0502040204020203" pitchFamily="34" charset="0"/>
                <a:ea typeface="+mn-ea"/>
                <a:cs typeface="Segoe UI" panose="020B0502040204020203" pitchFamily="34" charset="0"/>
              </a:rPr>
              <a:t>Microsoft Virtual Academy</a:t>
            </a:r>
          </a:p>
        </p:txBody>
      </p:sp>
    </p:spTree>
    <p:extLst>
      <p:ext uri="{BB962C8B-B14F-4D97-AF65-F5344CB8AC3E}">
        <p14:creationId xmlns:p14="http://schemas.microsoft.com/office/powerpoint/2010/main" val="737829646"/>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9" name="Subtitle 2"/>
          <p:cNvSpPr txBox="1">
            <a:spLocks/>
          </p:cNvSpPr>
          <p:nvPr userDrawn="1"/>
        </p:nvSpPr>
        <p:spPr>
          <a:xfrm>
            <a:off x="6554050" y="2013788"/>
            <a:ext cx="1680918" cy="1766503"/>
          </a:xfrm>
          <a:prstGeom prst="rect">
            <a:avLst/>
          </a:prstGeom>
        </p:spPr>
        <p:txBody>
          <a:bodyPr vert="horz" lIns="68557" tIns="34279" rIns="68557" bIns="34279" rtlCol="0" anchor="ctr" anchorCtr="0">
            <a:normAutofit/>
          </a:bodyPr>
          <a:lstStyle>
            <a:lvl1pPr marL="0" indent="0" algn="l" defTabSz="914052" rtl="0" eaLnBrk="1" latinLnBrk="0" hangingPunct="1">
              <a:lnSpc>
                <a:spcPct val="100000"/>
              </a:lnSpc>
              <a:spcBef>
                <a:spcPts val="0"/>
              </a:spcBef>
              <a:buSzPct val="90000"/>
              <a:buFont typeface="Arial" pitchFamily="34" charset="0"/>
              <a:buNone/>
              <a:defRPr lang="en-US" sz="1800" b="1" kern="1200" spc="-30" baseline="0" dirty="0">
                <a:gradFill>
                  <a:gsLst>
                    <a:gs pos="1250">
                      <a:srgbClr val="FFFFFF"/>
                    </a:gs>
                    <a:gs pos="6250">
                      <a:srgbClr val="FFFFFF"/>
                    </a:gs>
                  </a:gsLst>
                  <a:lin ang="5400000" scaled="0"/>
                </a:gradFill>
                <a:latin typeface="Segoe UI" pitchFamily="34" charset="0"/>
                <a:ea typeface="Segoe UI" pitchFamily="34" charset="0"/>
                <a:cs typeface="Segoe UI" pitchFamily="34" charset="0"/>
              </a:defRPr>
            </a:lvl1pPr>
            <a:lvl2pPr marL="457044" indent="0" algn="ctr" defTabSz="914088" rtl="0" eaLnBrk="1" latinLnBrk="0" hangingPunct="1">
              <a:spcBef>
                <a:spcPts val="300"/>
              </a:spcBef>
              <a:spcAft>
                <a:spcPts val="300"/>
              </a:spcAft>
              <a:buFont typeface="Arial" pitchFamily="34" charset="0"/>
              <a:buNone/>
              <a:defRPr sz="2800" kern="1200">
                <a:solidFill>
                  <a:schemeClr val="tx1">
                    <a:tint val="75000"/>
                  </a:schemeClr>
                </a:solidFill>
                <a:latin typeface="Segoe UI" pitchFamily="34" charset="0"/>
                <a:ea typeface="Segoe UI" pitchFamily="34" charset="0"/>
                <a:cs typeface="Segoe UI" pitchFamily="34" charset="0"/>
              </a:defRPr>
            </a:lvl2pPr>
            <a:lvl3pPr marL="914088" indent="0" algn="ctr" defTabSz="914088" rtl="0" eaLnBrk="1" latinLnBrk="0" hangingPunct="1">
              <a:spcBef>
                <a:spcPts val="200"/>
              </a:spcBef>
              <a:spcAft>
                <a:spcPts val="200"/>
              </a:spcAft>
              <a:buFont typeface="Arial" pitchFamily="34" charset="0"/>
              <a:buNone/>
              <a:defRPr sz="2400" kern="1200">
                <a:solidFill>
                  <a:schemeClr val="tx1">
                    <a:tint val="75000"/>
                  </a:schemeClr>
                </a:solidFill>
                <a:latin typeface="Segoe UI" pitchFamily="34" charset="0"/>
                <a:ea typeface="Segoe UI" pitchFamily="34" charset="0"/>
                <a:cs typeface="Segoe UI" pitchFamily="34" charset="0"/>
              </a:defRPr>
            </a:lvl3pPr>
            <a:lvl4pPr marL="1371133"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4pPr>
            <a:lvl5pPr marL="1828178"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5pPr>
            <a:lvl6pPr marL="2285222"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267"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199311"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6358"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l" defTabSz="685539" rtl="0" eaLnBrk="1" fontAlgn="auto" latinLnBrk="0" hangingPunct="1">
              <a:lnSpc>
                <a:spcPct val="100000"/>
              </a:lnSpc>
              <a:spcBef>
                <a:spcPts val="0"/>
              </a:spcBef>
              <a:spcAft>
                <a:spcPts val="0"/>
              </a:spcAft>
              <a:buClrTx/>
              <a:buSzPct val="90000"/>
              <a:buFont typeface="Arial" pitchFamily="34" charset="0"/>
              <a:buNone/>
              <a:tabLst/>
              <a:defRPr/>
            </a:pPr>
            <a:r>
              <a:rPr kumimoji="0" lang="en-US" sz="1350" b="1" i="0" u="none" strike="noStrike" kern="1200" cap="none" spc="-23" normalizeH="0" baseline="0" noProof="0">
                <a:ln>
                  <a:noFill/>
                </a:ln>
                <a:gradFill>
                  <a:gsLst>
                    <a:gs pos="1250">
                      <a:srgbClr val="FFFFFF"/>
                    </a:gs>
                    <a:gs pos="6250">
                      <a:srgbClr val="FFFFFF"/>
                    </a:gs>
                  </a:gsLst>
                  <a:lin ang="5400000" scaled="0"/>
                </a:gradFill>
                <a:effectLst/>
                <a:uLnTx/>
                <a:uFillTx/>
                <a:latin typeface="Segoe UI" pitchFamily="34" charset="0"/>
                <a:cs typeface="Segoe UI" pitchFamily="34" charset="0"/>
              </a:rPr>
              <a:t>Click to edit Master subtitle style</a:t>
            </a:r>
          </a:p>
        </p:txBody>
      </p:sp>
      <p:sp>
        <p:nvSpPr>
          <p:cNvPr id="13" name="Title 1"/>
          <p:cNvSpPr txBox="1">
            <a:spLocks/>
          </p:cNvSpPr>
          <p:nvPr userDrawn="1"/>
        </p:nvSpPr>
        <p:spPr>
          <a:xfrm>
            <a:off x="144954" y="2532263"/>
            <a:ext cx="6307400" cy="1269463"/>
          </a:xfrm>
          <a:prstGeom prst="rect">
            <a:avLst/>
          </a:prstGeom>
          <a:solidFill>
            <a:srgbClr val="007233"/>
          </a:solidFill>
          <a:effectLst/>
        </p:spPr>
        <p:txBody>
          <a:bodyPr vert="horz" lIns="102870" tIns="102870" rIns="68557" bIns="102870" rtlCol="0" anchor="b" anchorCtr="0">
            <a:noAutofit/>
          </a:bodyPr>
          <a:lstStyle>
            <a:lvl1pPr algn="l" defTabSz="914088" rtl="0" eaLnBrk="1" latinLnBrk="0" hangingPunct="1">
              <a:spcBef>
                <a:spcPct val="0"/>
              </a:spcBef>
              <a:buNone/>
              <a:defRPr lang="en-US" sz="4000" kern="0" dirty="0">
                <a:ln w="3175">
                  <a:noFill/>
                </a:ln>
                <a:gradFill flip="none" rotWithShape="1">
                  <a:gsLst>
                    <a:gs pos="4583">
                      <a:srgbClr val="FFFFFF"/>
                    </a:gs>
                    <a:gs pos="100000">
                      <a:srgbClr val="FFFFFF"/>
                    </a:gs>
                  </a:gsLst>
                  <a:lin ang="5400000" scaled="0"/>
                  <a:tileRect/>
                </a:gradFill>
                <a:latin typeface="Segoe UI" pitchFamily="34" charset="0"/>
                <a:ea typeface="Segoe UI" pitchFamily="34" charset="0"/>
                <a:cs typeface="Segoe UI" pitchFamily="34" charset="0"/>
              </a:defRPr>
            </a:lvl1pPr>
          </a:lstStyle>
          <a:p>
            <a:pPr marL="0" marR="0" lvl="0" indent="0" algn="l" defTabSz="685566" rtl="0" eaLnBrk="1" fontAlgn="auto" latinLnBrk="0" hangingPunct="1">
              <a:lnSpc>
                <a:spcPct val="100000"/>
              </a:lnSpc>
              <a:spcBef>
                <a:spcPct val="0"/>
              </a:spcBef>
              <a:spcAft>
                <a:spcPts val="0"/>
              </a:spcAft>
              <a:buClrTx/>
              <a:buSzTx/>
              <a:buFontTx/>
              <a:buNone/>
              <a:tabLst/>
              <a:defRPr/>
            </a:pPr>
            <a:endParaRPr kumimoji="0" lang="en-US" sz="3000" b="0" i="0" u="none" strike="noStrike" kern="0" cap="none" spc="0" normalizeH="0" baseline="0" noProof="0" dirty="0">
              <a:ln w="3175">
                <a:noFill/>
              </a:ln>
              <a:gradFill flip="none" rotWithShape="1">
                <a:gsLst>
                  <a:gs pos="4583">
                    <a:srgbClr val="FFFFFF"/>
                  </a:gs>
                  <a:gs pos="100000">
                    <a:srgbClr val="FFFFFF"/>
                  </a:gs>
                </a:gsLst>
                <a:lin ang="5400000" scaled="0"/>
                <a:tileRect/>
              </a:gradFill>
              <a:effectLst/>
              <a:uLnTx/>
              <a:uFillTx/>
              <a:latin typeface="Segoe UI" pitchFamily="34" charset="0"/>
              <a:cs typeface="Segoe UI" pitchFamily="34" charset="0"/>
            </a:endParaRPr>
          </a:p>
        </p:txBody>
      </p:sp>
      <p:sp>
        <p:nvSpPr>
          <p:cNvPr id="14" name="top right small rectangle"/>
          <p:cNvSpPr/>
          <p:nvPr userDrawn="1"/>
        </p:nvSpPr>
        <p:spPr bwMode="auto">
          <a:xfrm>
            <a:off x="6512093" y="2531225"/>
            <a:ext cx="2443064" cy="1270742"/>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68553" tIns="34277" rIns="68553" bIns="34277" numCol="1" rtlCol="0" anchor="ctr" anchorCtr="0" compatLnSpc="1">
            <a:prstTxWarp prst="textNoShape">
              <a:avLst/>
            </a:prstTxWarp>
          </a:bodyPr>
          <a:lstStyle/>
          <a:p>
            <a:pPr marL="0" marR="0" lvl="0" indent="0" algn="ctr" defTabSz="685341" rtl="0" eaLnBrk="1" fontAlgn="base" latinLnBrk="0" hangingPunct="1">
              <a:lnSpc>
                <a:spcPct val="100000"/>
              </a:lnSpc>
              <a:spcBef>
                <a:spcPct val="0"/>
              </a:spcBef>
              <a:spcAft>
                <a:spcPct val="0"/>
              </a:spcAft>
              <a:buClrTx/>
              <a:buSzTx/>
              <a:buFontTx/>
              <a:buNone/>
              <a:tabLst/>
              <a:defRPr/>
            </a:pPr>
            <a:endParaRPr kumimoji="0" lang="en-US" sz="1650"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a:ea typeface="+mn-ea"/>
              <a:cs typeface="+mn-cs"/>
            </a:endParaRPr>
          </a:p>
        </p:txBody>
      </p:sp>
      <p:pic>
        <p:nvPicPr>
          <p:cNvPr id="15" name="Picture 1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8386318" y="3616050"/>
            <a:ext cx="555260" cy="164240"/>
          </a:xfrm>
          <a:prstGeom prst="rect">
            <a:avLst/>
          </a:prstGeom>
        </p:spPr>
      </p:pic>
      <p:sp>
        <p:nvSpPr>
          <p:cNvPr id="16" name="Text Placeholder 10"/>
          <p:cNvSpPr>
            <a:spLocks noGrp="1"/>
          </p:cNvSpPr>
          <p:nvPr>
            <p:ph type="body" sz="quarter" idx="10" hasCustomPrompt="1"/>
          </p:nvPr>
        </p:nvSpPr>
        <p:spPr>
          <a:xfrm>
            <a:off x="219076" y="2599805"/>
            <a:ext cx="6161847" cy="1114143"/>
          </a:xfrm>
          <a:prstGeom prst="rect">
            <a:avLst/>
          </a:prstGeom>
        </p:spPr>
        <p:txBody>
          <a:bodyPr anchor="b" anchorCtr="0">
            <a:normAutofit/>
          </a:bodyPr>
          <a:lstStyle>
            <a:lvl1pPr marL="0" indent="0">
              <a:buNone/>
              <a:defRPr sz="2700" b="0" baseline="0">
                <a:solidFill>
                  <a:schemeClr val="bg1"/>
                </a:solidFill>
                <a:latin typeface="Segoe UI Light" panose="020B0502040204020203" pitchFamily="34" charset="0"/>
                <a:cs typeface="Segoe UI Light" panose="020B0502040204020203" pitchFamily="34" charset="0"/>
              </a:defRPr>
            </a:lvl1pPr>
          </a:lstStyle>
          <a:p>
            <a:pPr lvl="0"/>
            <a:r>
              <a:rPr lang="en-US" dirty="0"/>
              <a:t>Module or Section transition style</a:t>
            </a:r>
          </a:p>
        </p:txBody>
      </p:sp>
      <p:sp>
        <p:nvSpPr>
          <p:cNvPr id="11" name="Subtitle 2"/>
          <p:cNvSpPr>
            <a:spLocks noGrp="1"/>
          </p:cNvSpPr>
          <p:nvPr>
            <p:ph type="subTitle" idx="1"/>
          </p:nvPr>
        </p:nvSpPr>
        <p:spPr>
          <a:xfrm>
            <a:off x="144954" y="3849328"/>
            <a:ext cx="6307400" cy="1095584"/>
          </a:xfrm>
          <a:prstGeom prst="rect">
            <a:avLst/>
          </a:prstGeom>
        </p:spPr>
        <p:txBody>
          <a:bodyPr lIns="137160" tIns="137160" rIns="137160" bIns="137160" anchor="b" anchorCtr="0">
            <a:normAutofit/>
          </a:bodyPr>
          <a:lstStyle>
            <a:lvl1pPr marL="0" indent="0" algn="l" defTabSz="685539" rtl="0" eaLnBrk="1" latinLnBrk="0" hangingPunct="1">
              <a:lnSpc>
                <a:spcPct val="100000"/>
              </a:lnSpc>
              <a:spcBef>
                <a:spcPts val="0"/>
              </a:spcBef>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a:buNone/>
              <a:defRPr>
                <a:solidFill>
                  <a:schemeClr val="tx1">
                    <a:tint val="75000"/>
                  </a:schemeClr>
                </a:solidFill>
              </a:defRPr>
            </a:lvl2pPr>
            <a:lvl3pPr marL="685566" indent="0" algn="ctr">
              <a:buNone/>
              <a:defRPr>
                <a:solidFill>
                  <a:schemeClr val="tx1">
                    <a:tint val="75000"/>
                  </a:schemeClr>
                </a:solidFill>
              </a:defRPr>
            </a:lvl3pPr>
            <a:lvl4pPr marL="1028350" indent="0" algn="ctr">
              <a:buNone/>
              <a:defRPr>
                <a:solidFill>
                  <a:schemeClr val="tx1">
                    <a:tint val="75000"/>
                  </a:schemeClr>
                </a:solidFill>
              </a:defRPr>
            </a:lvl4pPr>
            <a:lvl5pPr marL="1371134" indent="0" algn="ctr">
              <a:buNone/>
              <a:defRPr>
                <a:solidFill>
                  <a:schemeClr val="tx1">
                    <a:tint val="75000"/>
                  </a:schemeClr>
                </a:solidFill>
              </a:defRPr>
            </a:lvl5pPr>
            <a:lvl6pPr marL="1713917" indent="0" algn="ctr">
              <a:buNone/>
              <a:defRPr>
                <a:solidFill>
                  <a:schemeClr val="tx1">
                    <a:tint val="75000"/>
                  </a:schemeClr>
                </a:solidFill>
              </a:defRPr>
            </a:lvl6pPr>
            <a:lvl7pPr marL="2056700" indent="0" algn="ctr">
              <a:buNone/>
              <a:defRPr>
                <a:solidFill>
                  <a:schemeClr val="tx1">
                    <a:tint val="75000"/>
                  </a:schemeClr>
                </a:solidFill>
              </a:defRPr>
            </a:lvl7pPr>
            <a:lvl8pPr marL="2399483" indent="0" algn="ctr">
              <a:buNone/>
              <a:defRPr>
                <a:solidFill>
                  <a:schemeClr val="tx1">
                    <a:tint val="75000"/>
                  </a:schemeClr>
                </a:solidFill>
              </a:defRPr>
            </a:lvl8pPr>
            <a:lvl9pPr marL="2742269" indent="0" algn="ctr">
              <a:buNone/>
              <a:defRPr>
                <a:solidFill>
                  <a:schemeClr val="tx1">
                    <a:tint val="75000"/>
                  </a:schemeClr>
                </a:solidFill>
              </a:defRPr>
            </a:lvl9pPr>
          </a:lstStyle>
          <a:p>
            <a:r>
              <a:rPr lang="en-US" dirty="0"/>
              <a:t>Click to edit Master subtitle style</a:t>
            </a:r>
          </a:p>
        </p:txBody>
      </p:sp>
      <p:sp>
        <p:nvSpPr>
          <p:cNvPr id="10" name="TextBox 9"/>
          <p:cNvSpPr txBox="1"/>
          <p:nvPr userDrawn="1"/>
        </p:nvSpPr>
        <p:spPr>
          <a:xfrm>
            <a:off x="144953" y="123132"/>
            <a:ext cx="2768600" cy="184666"/>
          </a:xfrm>
          <a:prstGeom prst="rect">
            <a:avLst/>
          </a:prstGeom>
          <a:noFill/>
        </p:spPr>
        <p:txBody>
          <a:bodyPr wrap="square" lIns="0" tIns="0" rIns="0" bIns="0" rtlCol="0" anchor="ctr">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lumMod val="75000"/>
                    <a:lumOff val="25000"/>
                    <a:alpha val="99000"/>
                  </a:prstClr>
                </a:solidFill>
                <a:effectLst/>
                <a:uLnTx/>
                <a:uFillTx/>
                <a:latin typeface="Segoe UI" panose="020B0502040204020203" pitchFamily="34" charset="0"/>
                <a:ea typeface="+mn-ea"/>
                <a:cs typeface="Segoe UI" panose="020B0502040204020203" pitchFamily="34" charset="0"/>
              </a:rPr>
              <a:t>Microsoft Virtual Academy</a:t>
            </a:r>
          </a:p>
        </p:txBody>
      </p:sp>
    </p:spTree>
    <p:extLst>
      <p:ext uri="{BB962C8B-B14F-4D97-AF65-F5344CB8AC3E}">
        <p14:creationId xmlns:p14="http://schemas.microsoft.com/office/powerpoint/2010/main" val="3813435173"/>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Layout">
    <p:spTree>
      <p:nvGrpSpPr>
        <p:cNvPr id="1" name=""/>
        <p:cNvGrpSpPr/>
        <p:nvPr/>
      </p:nvGrpSpPr>
      <p:grpSpPr>
        <a:xfrm>
          <a:off x="0" y="0"/>
          <a:ext cx="0" cy="0"/>
          <a:chOff x="0" y="0"/>
          <a:chExt cx="0" cy="0"/>
        </a:xfrm>
      </p:grpSpPr>
      <p:sp>
        <p:nvSpPr>
          <p:cNvPr id="3" name="Title Placeholder 9"/>
          <p:cNvSpPr>
            <a:spLocks noGrp="1"/>
          </p:cNvSpPr>
          <p:nvPr>
            <p:ph type="title"/>
          </p:nvPr>
        </p:nvSpPr>
        <p:spPr>
          <a:xfrm>
            <a:off x="456129" y="3351573"/>
            <a:ext cx="8574733" cy="1257300"/>
          </a:xfrm>
          <a:prstGeom prst="rect">
            <a:avLst/>
          </a:prstGeom>
        </p:spPr>
        <p:txBody>
          <a:bodyPr vert="horz" lIns="91409" tIns="45705" rIns="91409" bIns="45705" rtlCol="0" anchor="t" anchorCtr="0">
            <a:normAutofit/>
          </a:bodyPr>
          <a:lstStyle>
            <a:lvl1pPr>
              <a:defRPr sz="2700"/>
            </a:lvl1pPr>
          </a:lstStyle>
          <a:p>
            <a:r>
              <a:rPr lang="en-US" dirty="0"/>
              <a:t>Click to edit Master title style</a:t>
            </a:r>
          </a:p>
        </p:txBody>
      </p:sp>
      <p:sp>
        <p:nvSpPr>
          <p:cNvPr id="2" name="TextBox 1"/>
          <p:cNvSpPr txBox="1"/>
          <p:nvPr userDrawn="1"/>
        </p:nvSpPr>
        <p:spPr>
          <a:xfrm>
            <a:off x="456129" y="2315494"/>
            <a:ext cx="8517568" cy="854080"/>
          </a:xfrm>
          <a:prstGeom prst="rect">
            <a:avLst/>
          </a:prstGeom>
          <a:noFill/>
        </p:spPr>
        <p:txBody>
          <a:bodyPr wrap="square" rtlCol="0">
            <a:spAutoFit/>
          </a:bodyPr>
          <a:lstStyle/>
          <a:p>
            <a:pPr marL="0" marR="0" lvl="0" indent="0" algn="l" defTabSz="685566" rtl="0" eaLnBrk="1" fontAlgn="auto" latinLnBrk="0" hangingPunct="1">
              <a:lnSpc>
                <a:spcPct val="100000"/>
              </a:lnSpc>
              <a:spcBef>
                <a:spcPts val="0"/>
              </a:spcBef>
              <a:spcAft>
                <a:spcPts val="0"/>
              </a:spcAft>
              <a:buClrTx/>
              <a:buSzTx/>
              <a:buFontTx/>
              <a:buNone/>
              <a:tabLst/>
              <a:defRPr/>
            </a:pPr>
            <a:r>
              <a:rPr kumimoji="0" lang="en-US" sz="4950" b="0" i="0" u="none" strike="noStrike" kern="1200" cap="none" spc="0" normalizeH="0" baseline="0" noProof="0" dirty="0">
                <a:ln>
                  <a:noFill/>
                </a:ln>
                <a:solidFill>
                  <a:prstClr val="black"/>
                </a:solidFill>
                <a:effectLst/>
                <a:uLnTx/>
                <a:uFillTx/>
                <a:latin typeface="Segoe UI Light" pitchFamily="34" charset="0"/>
                <a:ea typeface="Segoe UI" pitchFamily="34" charset="0"/>
                <a:cs typeface="Segoe UI" pitchFamily="34" charset="0"/>
              </a:rPr>
              <a:t>DEMO</a:t>
            </a:r>
          </a:p>
        </p:txBody>
      </p:sp>
      <p:cxnSp>
        <p:nvCxnSpPr>
          <p:cNvPr id="6" name="Straight Connector 5"/>
          <p:cNvCxnSpPr/>
          <p:nvPr userDrawn="1"/>
        </p:nvCxnSpPr>
        <p:spPr>
          <a:xfrm>
            <a:off x="456129" y="3058444"/>
            <a:ext cx="8517568"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144953" y="123132"/>
            <a:ext cx="2768600" cy="184666"/>
          </a:xfrm>
          <a:prstGeom prst="rect">
            <a:avLst/>
          </a:prstGeom>
          <a:noFill/>
        </p:spPr>
        <p:txBody>
          <a:bodyPr wrap="square" lIns="0" tIns="0" rIns="0" bIns="0" rtlCol="0" anchor="ctr">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lumMod val="75000"/>
                    <a:lumOff val="25000"/>
                    <a:alpha val="99000"/>
                  </a:prstClr>
                </a:solidFill>
                <a:effectLst/>
                <a:uLnTx/>
                <a:uFillTx/>
                <a:latin typeface="Segoe UI" panose="020B0502040204020203" pitchFamily="34" charset="0"/>
                <a:ea typeface="+mn-ea"/>
                <a:cs typeface="Segoe UI" panose="020B0502040204020203" pitchFamily="34" charset="0"/>
              </a:rPr>
              <a:t>Microsoft Virtual Academy</a:t>
            </a:r>
          </a:p>
        </p:txBody>
      </p:sp>
    </p:spTree>
    <p:extLst>
      <p:ext uri="{BB962C8B-B14F-4D97-AF65-F5344CB8AC3E}">
        <p14:creationId xmlns:p14="http://schemas.microsoft.com/office/powerpoint/2010/main" val="129668318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284560" y="1041170"/>
            <a:ext cx="8643938" cy="3967791"/>
          </a:xfrm>
          <a:prstGeom prst="rect">
            <a:avLst/>
          </a:prstGeom>
        </p:spPr>
        <p:txBody>
          <a:bodyPr/>
          <a:lstStyle>
            <a:lvl1pPr>
              <a:spcBef>
                <a:spcPts val="105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90068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284634" y="1028701"/>
            <a:ext cx="4212686" cy="3714751"/>
          </a:xfrm>
          <a:prstGeom prst="rect">
            <a:avLst/>
          </a:prstGeom>
        </p:spPr>
        <p:txBody>
          <a:bodyPr>
            <a:normAutofit/>
          </a:bodyPr>
          <a:lstStyle>
            <a:lvl1pPr>
              <a:defRPr sz="2400"/>
            </a:lvl1pPr>
            <a:lvl2pPr>
              <a:defRPr sz="2100"/>
            </a:lvl2pPr>
            <a:lvl3pPr>
              <a:defRPr sz="1800"/>
            </a:lvl3pPr>
            <a:lvl4pPr>
              <a:defRPr sz="1500"/>
            </a:lvl4pPr>
            <a:lvl5pPr>
              <a:defRPr sz="15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5"/>
          <p:cNvSpPr>
            <a:spLocks noGrp="1"/>
          </p:cNvSpPr>
          <p:nvPr>
            <p:ph sz="quarter" idx="4"/>
          </p:nvPr>
        </p:nvSpPr>
        <p:spPr>
          <a:xfrm>
            <a:off x="4706807" y="1028701"/>
            <a:ext cx="4214341" cy="3714751"/>
          </a:xfrm>
          <a:prstGeom prst="rect">
            <a:avLst/>
          </a:prstGeom>
        </p:spPr>
        <p:txBody>
          <a:bodyPr>
            <a:normAutofit/>
          </a:bodyPr>
          <a:lstStyle>
            <a:lvl1pPr>
              <a:defRPr sz="2400"/>
            </a:lvl1pPr>
            <a:lvl2pPr>
              <a:defRPr sz="2100"/>
            </a:lvl2pPr>
            <a:lvl3pPr>
              <a:defRPr sz="1800"/>
            </a:lvl3pPr>
            <a:lvl4pPr>
              <a:defRPr sz="1500"/>
            </a:lvl4pPr>
            <a:lvl5pPr>
              <a:defRPr sz="15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1692482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84634" y="997992"/>
            <a:ext cx="4212686" cy="479822"/>
          </a:xfrm>
          <a:prstGeom prst="rect">
            <a:avLst/>
          </a:prstGeom>
          <a:solidFill>
            <a:srgbClr val="86C400"/>
          </a:solidFill>
        </p:spPr>
        <p:txBody>
          <a:bodyPr anchor="b">
            <a:normAutofit/>
          </a:bodyPr>
          <a:lstStyle>
            <a:lvl1pPr marL="0" indent="0">
              <a:buNone/>
              <a:defRPr sz="2400" b="1">
                <a:solidFill>
                  <a:schemeClr val="bg1"/>
                </a:solidFill>
                <a:effectLst/>
              </a:defRPr>
            </a:lvl1pPr>
            <a:lvl2pPr marL="342783" indent="0">
              <a:buNone/>
              <a:defRPr sz="1500" b="1"/>
            </a:lvl2pPr>
            <a:lvl3pPr marL="685566" indent="0">
              <a:buNone/>
              <a:defRPr sz="1350" b="1"/>
            </a:lvl3pPr>
            <a:lvl4pPr marL="1028350" indent="0">
              <a:buNone/>
              <a:defRPr sz="1200" b="1"/>
            </a:lvl4pPr>
            <a:lvl5pPr marL="1371134" indent="0">
              <a:buNone/>
              <a:defRPr sz="1200" b="1"/>
            </a:lvl5pPr>
            <a:lvl6pPr marL="1713917" indent="0">
              <a:buNone/>
              <a:defRPr sz="1200" b="1"/>
            </a:lvl6pPr>
            <a:lvl7pPr marL="2056700" indent="0">
              <a:buNone/>
              <a:defRPr sz="1200" b="1"/>
            </a:lvl7pPr>
            <a:lvl8pPr marL="2399483" indent="0">
              <a:buNone/>
              <a:defRPr sz="1200" b="1"/>
            </a:lvl8pPr>
            <a:lvl9pPr marL="2742269"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284634" y="1485900"/>
            <a:ext cx="4212686" cy="3486150"/>
          </a:xfrm>
          <a:prstGeom prst="rect">
            <a:avLst/>
          </a:prstGeom>
        </p:spPr>
        <p:txBody>
          <a:bodyPr/>
          <a:lstStyle>
            <a:lvl1pPr>
              <a:defRPr sz="2100"/>
            </a:lvl1pPr>
            <a:lvl2pPr>
              <a:defRPr sz="1800"/>
            </a:lvl2pPr>
            <a:lvl3pPr>
              <a:defRPr sz="1500"/>
            </a:lvl3pPr>
            <a:lvl4pPr>
              <a:defRPr sz="1350"/>
            </a:lvl4pPr>
            <a:lvl5pPr>
              <a:defRPr sz="135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59356" y="997992"/>
            <a:ext cx="4214341" cy="479822"/>
          </a:xfrm>
          <a:prstGeom prst="rect">
            <a:avLst/>
          </a:prstGeom>
          <a:solidFill>
            <a:srgbClr val="1F497D"/>
          </a:solidFill>
        </p:spPr>
        <p:txBody>
          <a:bodyPr anchor="b">
            <a:normAutofit/>
          </a:bodyPr>
          <a:lstStyle>
            <a:lvl1pPr marL="0" indent="0">
              <a:buNone/>
              <a:defRPr sz="2400" b="1">
                <a:solidFill>
                  <a:schemeClr val="bg1"/>
                </a:solidFill>
                <a:effectLst/>
              </a:defRPr>
            </a:lvl1pPr>
            <a:lvl2pPr marL="342783" indent="0">
              <a:buNone/>
              <a:defRPr sz="1500" b="1"/>
            </a:lvl2pPr>
            <a:lvl3pPr marL="685566" indent="0">
              <a:buNone/>
              <a:defRPr sz="1350" b="1"/>
            </a:lvl3pPr>
            <a:lvl4pPr marL="1028350" indent="0">
              <a:buNone/>
              <a:defRPr sz="1200" b="1"/>
            </a:lvl4pPr>
            <a:lvl5pPr marL="1371134" indent="0">
              <a:buNone/>
              <a:defRPr sz="1200" b="1"/>
            </a:lvl5pPr>
            <a:lvl6pPr marL="1713917" indent="0">
              <a:buNone/>
              <a:defRPr sz="1200" b="1"/>
            </a:lvl6pPr>
            <a:lvl7pPr marL="2056700" indent="0">
              <a:buNone/>
              <a:defRPr sz="1200" b="1"/>
            </a:lvl7pPr>
            <a:lvl8pPr marL="2399483" indent="0">
              <a:buNone/>
              <a:defRPr sz="1200" b="1"/>
            </a:lvl8pPr>
            <a:lvl9pPr marL="2742269"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4759356" y="1485900"/>
            <a:ext cx="4214341" cy="3486150"/>
          </a:xfrm>
          <a:prstGeom prst="rect">
            <a:avLst/>
          </a:prstGeom>
        </p:spPr>
        <p:txBody>
          <a:bodyPr/>
          <a:lstStyle>
            <a:lvl1pPr>
              <a:defRPr sz="2100"/>
            </a:lvl1pPr>
            <a:lvl2pPr>
              <a:defRPr sz="1800"/>
            </a:lvl2pPr>
            <a:lvl3pPr>
              <a:defRPr sz="1500"/>
            </a:lvl3pPr>
            <a:lvl4pPr>
              <a:defRPr sz="1350"/>
            </a:lvl4pPr>
            <a:lvl5pPr>
              <a:defRPr sz="135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7941048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1956873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9103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5_Blank Color 1 Layout">
    <p:spTree>
      <p:nvGrpSpPr>
        <p:cNvPr id="1" name=""/>
        <p:cNvGrpSpPr/>
        <p:nvPr/>
      </p:nvGrpSpPr>
      <p:grpSpPr>
        <a:xfrm>
          <a:off x="0" y="0"/>
          <a:ext cx="0" cy="0"/>
          <a:chOff x="0" y="0"/>
          <a:chExt cx="0" cy="0"/>
        </a:xfrm>
      </p:grpSpPr>
      <p:sp>
        <p:nvSpPr>
          <p:cNvPr id="6" name="top right small rectangle"/>
          <p:cNvSpPr/>
          <p:nvPr userDrawn="1"/>
        </p:nvSpPr>
        <p:spPr bwMode="auto">
          <a:xfrm>
            <a:off x="0" y="0"/>
            <a:ext cx="9144000" cy="5143500"/>
          </a:xfrm>
          <a:prstGeom prst="rect">
            <a:avLst/>
          </a:prstGeom>
          <a:solidFill>
            <a:srgbClr val="00205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68553" tIns="34277" rIns="68553" bIns="34277" numCol="1" rtlCol="0" anchor="ctr" anchorCtr="0" compatLnSpc="1">
            <a:prstTxWarp prst="textNoShape">
              <a:avLst/>
            </a:prstTxWarp>
          </a:bodyPr>
          <a:lstStyle/>
          <a:p>
            <a:pPr marL="0" marR="0" lvl="0" indent="0" algn="ctr" defTabSz="685341" rtl="0" eaLnBrk="1" fontAlgn="base" latinLnBrk="0" hangingPunct="1">
              <a:lnSpc>
                <a:spcPct val="100000"/>
              </a:lnSpc>
              <a:spcBef>
                <a:spcPct val="0"/>
              </a:spcBef>
              <a:spcAft>
                <a:spcPct val="0"/>
              </a:spcAft>
              <a:buClrTx/>
              <a:buSzTx/>
              <a:buFontTx/>
              <a:buNone/>
              <a:tabLst/>
              <a:defRPr/>
            </a:pPr>
            <a:endParaRPr kumimoji="0" lang="en-US" sz="1650"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a:ea typeface="+mn-ea"/>
              <a:cs typeface="+mn-cs"/>
            </a:endParaRPr>
          </a:p>
        </p:txBody>
      </p:sp>
      <p:sp>
        <p:nvSpPr>
          <p:cNvPr id="11" name="Rectangle 2"/>
          <p:cNvSpPr>
            <a:spLocks noChangeArrowheads="1"/>
          </p:cNvSpPr>
          <p:nvPr userDrawn="1"/>
        </p:nvSpPr>
        <p:spPr bwMode="auto">
          <a:xfrm>
            <a:off x="397565" y="4470558"/>
            <a:ext cx="8309114" cy="577338"/>
          </a:xfrm>
          <a:prstGeom prst="rect">
            <a:avLst/>
          </a:prstGeom>
          <a:noFill/>
          <a:ln w="9525">
            <a:noFill/>
            <a:miter lim="800000"/>
            <a:headEnd/>
            <a:tailEnd/>
          </a:ln>
        </p:spPr>
        <p:txBody>
          <a:bodyPr wrap="square">
            <a:spAutoFit/>
          </a:bodyPr>
          <a:lstStyle/>
          <a:p>
            <a:pPr marL="0" marR="0" lvl="1" indent="0" algn="l" defTabSz="685566" rtl="0" eaLnBrk="1" fontAlgn="auto" latinLnBrk="0" hangingPunct="1">
              <a:lnSpc>
                <a:spcPct val="100000"/>
              </a:lnSpc>
              <a:spcBef>
                <a:spcPts val="0"/>
              </a:spcBef>
              <a:spcAft>
                <a:spcPts val="0"/>
              </a:spcAft>
              <a:buClrTx/>
              <a:buSzTx/>
              <a:buFontTx/>
              <a:buNone/>
              <a:tabLst/>
              <a:defRPr/>
            </a:pPr>
            <a:r>
              <a:rPr kumimoji="0" lang="en-US" sz="788" b="0" i="0" u="none" strike="noStrike" kern="1200" cap="none" spc="0" normalizeH="0" baseline="0" noProof="0" dirty="0">
                <a:ln>
                  <a:noFill/>
                </a:ln>
                <a:solidFill>
                  <a:prstClr val="white">
                    <a:lumMod val="85000"/>
                  </a:prstClr>
                </a:solidFill>
                <a:effectLst/>
                <a:uLnTx/>
                <a:uFillTx/>
                <a:latin typeface="Calibri"/>
                <a:ea typeface="+mn-ea"/>
                <a:cs typeface="+mn-cs"/>
              </a:rPr>
              <a:t>©2014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9"/>
          <a:stretch/>
        </p:blipFill>
        <p:spPr>
          <a:xfrm>
            <a:off x="397565" y="2205088"/>
            <a:ext cx="4104861" cy="1672059"/>
          </a:xfrm>
          <a:prstGeom prst="rect">
            <a:avLst/>
          </a:prstGeom>
        </p:spPr>
      </p:pic>
    </p:spTree>
    <p:extLst>
      <p:ext uri="{BB962C8B-B14F-4D97-AF65-F5344CB8AC3E}">
        <p14:creationId xmlns:p14="http://schemas.microsoft.com/office/powerpoint/2010/main" val="3298960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odern UI (without animation)">
    <p:spTree>
      <p:nvGrpSpPr>
        <p:cNvPr id="1" name=""/>
        <p:cNvGrpSpPr/>
        <p:nvPr/>
      </p:nvGrpSpPr>
      <p:grpSpPr>
        <a:xfrm>
          <a:off x="0" y="0"/>
          <a:ext cx="0" cy="0"/>
          <a:chOff x="0" y="0"/>
          <a:chExt cx="0" cy="0"/>
        </a:xfrm>
      </p:grpSpPr>
      <p:sp>
        <p:nvSpPr>
          <p:cNvPr id="32" name="Text Placeholder 31"/>
          <p:cNvSpPr>
            <a:spLocks noGrp="1"/>
          </p:cNvSpPr>
          <p:nvPr userDrawn="1">
            <p:ph type="body" sz="quarter" idx="10" hasCustomPrompt="1"/>
          </p:nvPr>
        </p:nvSpPr>
        <p:spPr>
          <a:xfrm>
            <a:off x="1137294" y="3438528"/>
            <a:ext cx="1777578" cy="1437478"/>
          </a:xfrm>
          <a:prstGeom prst="rect">
            <a:avLst/>
          </a:prstGeom>
          <a:solidFill>
            <a:schemeClr val="accent1"/>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46" name="Picture Placeholder 45"/>
          <p:cNvSpPr>
            <a:spLocks noGrp="1"/>
          </p:cNvSpPr>
          <p:nvPr>
            <p:ph type="pic" sz="quarter" idx="14"/>
          </p:nvPr>
        </p:nvSpPr>
        <p:spPr>
          <a:xfrm>
            <a:off x="1137294" y="1265341"/>
            <a:ext cx="1779969" cy="2159856"/>
          </a:xfrm>
          <a:prstGeom prst="rect">
            <a:avLst/>
          </a:prstGeom>
        </p:spPr>
        <p:txBody>
          <a:bodyPr/>
          <a:lstStyle>
            <a:lvl1pPr marL="0" indent="0">
              <a:buNone/>
              <a:defRPr sz="1600"/>
            </a:lvl1pPr>
          </a:lstStyle>
          <a:p>
            <a:endParaRPr lang="en-US" dirty="0"/>
          </a:p>
        </p:txBody>
      </p:sp>
      <p:sp>
        <p:nvSpPr>
          <p:cNvPr id="2" name="Titel 1"/>
          <p:cNvSpPr>
            <a:spLocks noGrp="1"/>
          </p:cNvSpPr>
          <p:nvPr>
            <p:ph type="title" hasCustomPrompt="1"/>
          </p:nvPr>
        </p:nvSpPr>
        <p:spPr>
          <a:xfrm>
            <a:off x="1144190" y="358552"/>
            <a:ext cx="7748289" cy="681980"/>
          </a:xfrm>
          <a:prstGeom prst="rect">
            <a:avLst/>
          </a:prstGeom>
        </p:spPr>
        <p:txBody>
          <a:bodyPr wrap="none" lIns="0" tIns="0" rIns="0" bIns="0" anchor="ctr"/>
          <a:lstStyle>
            <a:lvl1pPr>
              <a:defRPr sz="5400">
                <a:solidFill>
                  <a:schemeClr val="accent2"/>
                </a:solidFill>
              </a:defRPr>
            </a:lvl1pPr>
          </a:lstStyle>
          <a:p>
            <a:r>
              <a:rPr lang="de-DE" dirty="0"/>
              <a:t>Title</a:t>
            </a:r>
            <a:endParaRPr lang="en-US" dirty="0"/>
          </a:p>
        </p:txBody>
      </p:sp>
      <p:sp>
        <p:nvSpPr>
          <p:cNvPr id="57" name="Picture Placeholder 45"/>
          <p:cNvSpPr>
            <a:spLocks noGrp="1"/>
          </p:cNvSpPr>
          <p:nvPr>
            <p:ph type="pic" sz="quarter" idx="15"/>
          </p:nvPr>
        </p:nvSpPr>
        <p:spPr>
          <a:xfrm>
            <a:off x="2989975" y="1265341"/>
            <a:ext cx="1779969" cy="2159856"/>
          </a:xfrm>
          <a:prstGeom prst="rect">
            <a:avLst/>
          </a:prstGeom>
        </p:spPr>
        <p:txBody>
          <a:bodyPr/>
          <a:lstStyle>
            <a:lvl1pPr marL="0" indent="0">
              <a:buNone/>
              <a:defRPr sz="1600"/>
            </a:lvl1pPr>
          </a:lstStyle>
          <a:p>
            <a:endParaRPr lang="en-US"/>
          </a:p>
        </p:txBody>
      </p:sp>
      <p:sp>
        <p:nvSpPr>
          <p:cNvPr id="60" name="Picture Placeholder 45"/>
          <p:cNvSpPr>
            <a:spLocks noGrp="1"/>
          </p:cNvSpPr>
          <p:nvPr>
            <p:ph type="pic" sz="quarter" idx="17"/>
          </p:nvPr>
        </p:nvSpPr>
        <p:spPr>
          <a:xfrm>
            <a:off x="4842656" y="1265341"/>
            <a:ext cx="1779969" cy="2159856"/>
          </a:xfrm>
          <a:prstGeom prst="rect">
            <a:avLst/>
          </a:prstGeom>
        </p:spPr>
        <p:txBody>
          <a:bodyPr/>
          <a:lstStyle>
            <a:lvl1pPr marL="0" indent="0">
              <a:buNone/>
              <a:defRPr sz="1600"/>
            </a:lvl1pPr>
          </a:lstStyle>
          <a:p>
            <a:endParaRPr lang="en-US"/>
          </a:p>
        </p:txBody>
      </p:sp>
      <p:sp>
        <p:nvSpPr>
          <p:cNvPr id="63" name="Picture Placeholder 45"/>
          <p:cNvSpPr>
            <a:spLocks noGrp="1"/>
          </p:cNvSpPr>
          <p:nvPr>
            <p:ph type="pic" sz="quarter" idx="19"/>
          </p:nvPr>
        </p:nvSpPr>
        <p:spPr>
          <a:xfrm>
            <a:off x="6692946" y="1265341"/>
            <a:ext cx="1779969" cy="2159856"/>
          </a:xfrm>
          <a:prstGeom prst="rect">
            <a:avLst/>
          </a:prstGeom>
        </p:spPr>
        <p:txBody>
          <a:bodyPr/>
          <a:lstStyle>
            <a:lvl1pPr marL="0" indent="0">
              <a:buNone/>
              <a:defRPr sz="1600"/>
            </a:lvl1pPr>
          </a:lstStyle>
          <a:p>
            <a:endParaRPr lang="en-US"/>
          </a:p>
        </p:txBody>
      </p:sp>
      <p:sp>
        <p:nvSpPr>
          <p:cNvPr id="11" name="Text Placeholder 31"/>
          <p:cNvSpPr>
            <a:spLocks noGrp="1"/>
          </p:cNvSpPr>
          <p:nvPr>
            <p:ph type="body" sz="quarter" idx="20" hasCustomPrompt="1"/>
          </p:nvPr>
        </p:nvSpPr>
        <p:spPr>
          <a:xfrm>
            <a:off x="2989975" y="3438528"/>
            <a:ext cx="1777578" cy="1437478"/>
          </a:xfrm>
          <a:prstGeom prst="rect">
            <a:avLst/>
          </a:prstGeom>
          <a:solidFill>
            <a:schemeClr val="accent2"/>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2" name="Text Placeholder 31"/>
          <p:cNvSpPr>
            <a:spLocks noGrp="1"/>
          </p:cNvSpPr>
          <p:nvPr>
            <p:ph type="body" sz="quarter" idx="21" hasCustomPrompt="1"/>
          </p:nvPr>
        </p:nvSpPr>
        <p:spPr>
          <a:xfrm>
            <a:off x="4842656" y="3438528"/>
            <a:ext cx="1777578" cy="1437478"/>
          </a:xfrm>
          <a:prstGeom prst="rect">
            <a:avLst/>
          </a:prstGeom>
          <a:solidFill>
            <a:schemeClr val="accent3"/>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3" name="Text Placeholder 31"/>
          <p:cNvSpPr>
            <a:spLocks noGrp="1"/>
          </p:cNvSpPr>
          <p:nvPr>
            <p:ph type="body" sz="quarter" idx="22" hasCustomPrompt="1"/>
          </p:nvPr>
        </p:nvSpPr>
        <p:spPr>
          <a:xfrm>
            <a:off x="6692946" y="3438528"/>
            <a:ext cx="1777578" cy="1437478"/>
          </a:xfrm>
          <a:prstGeom prst="rect">
            <a:avLst/>
          </a:prstGeom>
          <a:solidFill>
            <a:schemeClr val="bg1">
              <a:lumMod val="65000"/>
            </a:schemeClr>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4" name="Text Placeholder 4"/>
          <p:cNvSpPr>
            <a:spLocks noGrp="1"/>
          </p:cNvSpPr>
          <p:nvPr>
            <p:ph type="body" sz="quarter" idx="23"/>
          </p:nvPr>
        </p:nvSpPr>
        <p:spPr>
          <a:xfrm>
            <a:off x="1135292"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5" name="Text Placeholder 4"/>
          <p:cNvSpPr>
            <a:spLocks noGrp="1"/>
          </p:cNvSpPr>
          <p:nvPr>
            <p:ph type="body" sz="quarter" idx="24"/>
          </p:nvPr>
        </p:nvSpPr>
        <p:spPr>
          <a:xfrm>
            <a:off x="2987972"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6" name="Text Placeholder 4"/>
          <p:cNvSpPr>
            <a:spLocks noGrp="1"/>
          </p:cNvSpPr>
          <p:nvPr>
            <p:ph type="body" sz="quarter" idx="25"/>
          </p:nvPr>
        </p:nvSpPr>
        <p:spPr>
          <a:xfrm>
            <a:off x="4840653"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7" name="Text Placeholder 4"/>
          <p:cNvSpPr>
            <a:spLocks noGrp="1"/>
          </p:cNvSpPr>
          <p:nvPr>
            <p:ph type="body" sz="quarter" idx="26"/>
          </p:nvPr>
        </p:nvSpPr>
        <p:spPr>
          <a:xfrm>
            <a:off x="6681656"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148727058"/>
      </p:ext>
    </p:extLst>
  </p:cSld>
  <p:clrMapOvr>
    <a:masterClrMapping/>
  </p:clrMapOvr>
  <p:transition spd="slow">
    <p:push/>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03328" y="4252785"/>
            <a:ext cx="6721788" cy="663743"/>
          </a:xfrm>
          <a:noFill/>
        </p:spPr>
        <p:txBody>
          <a:bodyPr lIns="146304" tIns="109728" rIns="146304" bIns="109728" anchor="b">
            <a:noAutofit/>
          </a:bodyPr>
          <a:lstStyle>
            <a:lvl1pPr marL="0" indent="0">
              <a:spcBef>
                <a:spcPts val="0"/>
              </a:spcBef>
              <a:buNone/>
              <a:defRPr sz="147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01977" y="1556880"/>
            <a:ext cx="8740094" cy="1351077"/>
          </a:xfrm>
          <a:noFill/>
        </p:spPr>
        <p:txBody>
          <a:bodyPr lIns="146304" tIns="91440" rIns="146304" bIns="91440" anchor="t" anchorCtr="0"/>
          <a:lstStyle>
            <a:lvl1pPr>
              <a:defRPr sz="3971" spc="-74"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7448030" y="4504940"/>
            <a:ext cx="1359932" cy="290340"/>
          </a:xfrm>
          <a:prstGeom prst="rect">
            <a:avLst/>
          </a:prstGeom>
          <a:noFill/>
          <a:ln>
            <a:noFill/>
          </a:ln>
        </p:spPr>
      </p:pic>
      <p:sp>
        <p:nvSpPr>
          <p:cNvPr id="3" name="Text Placeholder 2"/>
          <p:cNvSpPr>
            <a:spLocks noGrp="1"/>
          </p:cNvSpPr>
          <p:nvPr>
            <p:ph type="body" sz="quarter" idx="13" hasCustomPrompt="1"/>
          </p:nvPr>
        </p:nvSpPr>
        <p:spPr>
          <a:xfrm>
            <a:off x="201978" y="226213"/>
            <a:ext cx="2688107" cy="499176"/>
          </a:xfrm>
        </p:spPr>
        <p:txBody>
          <a:bodyPr lIns="182880" tIns="146304" rIns="182880" bIns="146304"/>
          <a:lstStyle>
            <a:lvl1pPr marL="0" indent="0">
              <a:buNone/>
              <a:defRPr sz="1471">
                <a:latin typeface="+mn-lt"/>
              </a:defRPr>
            </a:lvl1pPr>
            <a:lvl2pPr marL="252109" indent="0">
              <a:buNone/>
              <a:defRPr sz="1471"/>
            </a:lvl2pPr>
            <a:lvl3pPr marL="420181" indent="0">
              <a:buNone/>
              <a:defRPr sz="1471"/>
            </a:lvl3pPr>
            <a:lvl4pPr marL="588254" indent="0">
              <a:buNone/>
              <a:defRPr sz="1471"/>
            </a:lvl4pPr>
            <a:lvl5pPr marL="756326" indent="0">
              <a:buNone/>
              <a:defRPr sz="1471"/>
            </a:lvl5pPr>
          </a:lstStyle>
          <a:p>
            <a:pPr lvl="0"/>
            <a:r>
              <a:rPr lang="en-US" dirty="0"/>
              <a:t>Session Code Here</a:t>
            </a:r>
          </a:p>
        </p:txBody>
      </p:sp>
    </p:spTree>
    <p:extLst>
      <p:ext uri="{BB962C8B-B14F-4D97-AF65-F5344CB8AC3E}">
        <p14:creationId xmlns:p14="http://schemas.microsoft.com/office/powerpoint/2010/main" val="24267984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03328" y="4252785"/>
            <a:ext cx="6721788" cy="663743"/>
          </a:xfrm>
          <a:noFill/>
        </p:spPr>
        <p:txBody>
          <a:bodyPr lIns="146304" tIns="109728" rIns="146304" bIns="109728" anchor="b">
            <a:noAutofit/>
          </a:bodyPr>
          <a:lstStyle>
            <a:lvl1pPr marL="0" indent="0">
              <a:spcBef>
                <a:spcPts val="0"/>
              </a:spcBef>
              <a:buNone/>
              <a:defRPr sz="147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01977" y="1556880"/>
            <a:ext cx="8740094" cy="1351077"/>
          </a:xfrm>
          <a:noFill/>
        </p:spPr>
        <p:txBody>
          <a:bodyPr lIns="146304" tIns="91440" rIns="146304" bIns="91440" anchor="t" anchorCtr="0"/>
          <a:lstStyle>
            <a:lvl1pPr>
              <a:defRPr sz="3971" spc="-74"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7597401" y="4488105"/>
            <a:ext cx="1205719" cy="30258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67232" tIns="33616" rIns="67232" bIns="33616"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404040"/>
              </a:solidFill>
              <a:effectLst/>
              <a:uLnTx/>
              <a:uFillTx/>
              <a:latin typeface="Segoe UI"/>
              <a:ea typeface="+mn-ea"/>
              <a:cs typeface="+mn-cs"/>
            </a:endParaRPr>
          </a:p>
        </p:txBody>
      </p:sp>
      <p:sp>
        <p:nvSpPr>
          <p:cNvPr id="6" name="Text Placeholder 2"/>
          <p:cNvSpPr>
            <a:spLocks noGrp="1"/>
          </p:cNvSpPr>
          <p:nvPr>
            <p:ph type="body" sz="quarter" idx="13" hasCustomPrompt="1"/>
          </p:nvPr>
        </p:nvSpPr>
        <p:spPr>
          <a:xfrm>
            <a:off x="201978" y="226213"/>
            <a:ext cx="2688107" cy="499176"/>
          </a:xfrm>
        </p:spPr>
        <p:txBody>
          <a:bodyPr lIns="182880" tIns="146304" rIns="182880" bIns="146304"/>
          <a:lstStyle>
            <a:lvl1pPr marL="0" indent="0">
              <a:buNone/>
              <a:defRPr sz="1471">
                <a:latin typeface="+mn-lt"/>
              </a:defRPr>
            </a:lvl1pPr>
            <a:lvl2pPr marL="252109" indent="0">
              <a:buNone/>
              <a:defRPr sz="1471"/>
            </a:lvl2pPr>
            <a:lvl3pPr marL="420181" indent="0">
              <a:buNone/>
              <a:defRPr sz="1471"/>
            </a:lvl3pPr>
            <a:lvl4pPr marL="588254" indent="0">
              <a:buNone/>
              <a:defRPr sz="1471"/>
            </a:lvl4pPr>
            <a:lvl5pPr marL="756326" indent="0">
              <a:buNone/>
              <a:defRPr sz="1471"/>
            </a:lvl5pPr>
          </a:lstStyle>
          <a:p>
            <a:pPr lvl="0"/>
            <a:r>
              <a:rPr lang="en-US" dirty="0"/>
              <a:t>Session Code Here</a:t>
            </a:r>
          </a:p>
        </p:txBody>
      </p:sp>
    </p:spTree>
    <p:extLst>
      <p:ext uri="{BB962C8B-B14F-4D97-AF65-F5344CB8AC3E}">
        <p14:creationId xmlns:p14="http://schemas.microsoft.com/office/powerpoint/2010/main" val="34975343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1687385"/>
          </a:xfrm>
        </p:spPr>
        <p:txBody>
          <a:bodyPr>
            <a:spAutoFit/>
          </a:bodyPr>
          <a:lstStyle>
            <a:lvl3pPr>
              <a:defRPr sz="1765"/>
            </a:lvl3pPr>
            <a:lvl4pPr>
              <a:defRPr sz="1471"/>
            </a:lvl4pPr>
            <a:lvl5pPr>
              <a:defRPr sz="147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2418191"/>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487835" y="1226922"/>
            <a:ext cx="6454237" cy="3698277"/>
          </a:xfrm>
        </p:spPr>
        <p:txBody>
          <a:bodyPr wrap="square">
            <a:noAutofit/>
          </a:bodyPr>
          <a:lstStyle>
            <a:lvl3pPr>
              <a:defRPr sz="1765"/>
            </a:lvl3pPr>
            <a:lvl4pPr>
              <a:defRPr sz="1471"/>
            </a:lvl4pPr>
            <a:lvl5pPr>
              <a:defRPr sz="147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08186" y="1226922"/>
            <a:ext cx="2016956" cy="3698277"/>
          </a:xfrm>
        </p:spPr>
        <p:txBody>
          <a:bodyPr>
            <a:noAutofit/>
          </a:bodyPr>
          <a:lstStyle>
            <a:lvl1pPr marL="0" indent="0">
              <a:buNone/>
              <a:defRPr kumimoji="0" lang="en-US" sz="1765"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672118"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3382871306"/>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874248" y="1563130"/>
            <a:ext cx="7395504" cy="1344828"/>
          </a:xfrm>
        </p:spPr>
        <p:txBody>
          <a:bodyPr/>
          <a:lstStyle>
            <a:lvl1pPr>
              <a:defRPr sz="3529" baseline="0"/>
            </a:lvl1pPr>
          </a:lstStyle>
          <a:p>
            <a:r>
              <a:rPr lang="en-US"/>
              <a:t>Click to edit Master title style</a:t>
            </a:r>
            <a:endParaRPr lang="en-US" dirty="0"/>
          </a:p>
        </p:txBody>
      </p:sp>
    </p:spTree>
    <p:extLst>
      <p:ext uri="{BB962C8B-B14F-4D97-AF65-F5344CB8AC3E}">
        <p14:creationId xmlns:p14="http://schemas.microsoft.com/office/powerpoint/2010/main" val="2554532286"/>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08186" y="1226922"/>
            <a:ext cx="2016956" cy="3698277"/>
          </a:xfrm>
        </p:spPr>
        <p:txBody>
          <a:bodyPr>
            <a:noAutofit/>
          </a:bodyPr>
          <a:lstStyle>
            <a:lvl1pPr marL="252109" indent="-252109">
              <a:buNone/>
              <a:defRPr kumimoji="0" lang="en-US" sz="1765"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672118"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425544918"/>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3563523" y="2235543"/>
            <a:ext cx="5378551" cy="672414"/>
          </a:xfrm>
        </p:spPr>
        <p:txBody>
          <a:bodyPr wrap="square" lIns="182880" tIns="146304" rIns="182880" bIns="146304" anchor="ctr">
            <a:noAutofit/>
          </a:bodyPr>
          <a:lstStyle>
            <a:lvl1pPr marL="0" indent="0">
              <a:lnSpc>
                <a:spcPct val="95000"/>
              </a:lnSpc>
              <a:spcBef>
                <a:spcPts val="0"/>
              </a:spcBef>
              <a:spcAft>
                <a:spcPts val="1200"/>
              </a:spcAft>
              <a:buNone/>
              <a:defRPr lang="en-US" sz="2647"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600"/>
              </a:spcBef>
              <a:defRPr sz="1397">
                <a:solidFill>
                  <a:srgbClr val="FFFFFF"/>
                </a:solidFill>
              </a:defRPr>
            </a:lvl2pPr>
            <a:lvl3pPr>
              <a:lnSpc>
                <a:spcPct val="100000"/>
              </a:lnSpc>
              <a:spcBef>
                <a:spcPts val="600"/>
              </a:spcBef>
              <a:defRPr sz="1397">
                <a:solidFill>
                  <a:srgbClr val="FFFFFF"/>
                </a:solidFill>
              </a:defRPr>
            </a:lvl3pPr>
            <a:lvl4pPr>
              <a:lnSpc>
                <a:spcPct val="100000"/>
              </a:lnSpc>
              <a:spcBef>
                <a:spcPts val="600"/>
              </a:spcBef>
              <a:defRPr sz="1397">
                <a:solidFill>
                  <a:srgbClr val="FFFFFF"/>
                </a:solidFill>
              </a:defRPr>
            </a:lvl4pPr>
            <a:lvl5pPr>
              <a:lnSpc>
                <a:spcPct val="100000"/>
              </a:lnSpc>
              <a:spcBef>
                <a:spcPts val="600"/>
              </a:spcBef>
              <a:defRPr sz="1397">
                <a:solidFill>
                  <a:srgbClr val="FFFFFF"/>
                </a:solidFill>
              </a:defRPr>
            </a:lvl5pPr>
          </a:lstStyle>
          <a:p>
            <a:pPr marL="0" lvl="0" indent="0" algn="l" defTabSz="672118"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01930" y="1130664"/>
            <a:ext cx="2890985" cy="2882172"/>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294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914081"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13149381"/>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3563523" y="2235543"/>
            <a:ext cx="5378551" cy="672414"/>
          </a:xfrm>
        </p:spPr>
        <p:txBody>
          <a:bodyPr vert="horz" wrap="square" lIns="182880" tIns="146304" rIns="182880" bIns="146304" rtlCol="0" anchor="ctr">
            <a:noAutofit/>
          </a:bodyPr>
          <a:lstStyle>
            <a:lvl1pPr marL="0" indent="0">
              <a:buNone/>
              <a:defRPr lang="en-US" sz="2647"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672118" rtl="0" eaLnBrk="1" latinLnBrk="0" hangingPunct="1">
              <a:spcBef>
                <a:spcPct val="20000"/>
              </a:spcBef>
              <a:spcAft>
                <a:spcPts val="1200"/>
              </a:spcAft>
            </a:pPr>
            <a:r>
              <a:rPr lang="en-US"/>
              <a:t>Click to edit Master text styles</a:t>
            </a:r>
          </a:p>
        </p:txBody>
      </p:sp>
      <p:sp>
        <p:nvSpPr>
          <p:cNvPr id="6" name="Text Placeholder 8"/>
          <p:cNvSpPr>
            <a:spLocks noGrp="1"/>
          </p:cNvSpPr>
          <p:nvPr>
            <p:ph type="body" sz="quarter" idx="16" hasCustomPrompt="1"/>
          </p:nvPr>
        </p:nvSpPr>
        <p:spPr>
          <a:xfrm>
            <a:off x="201931" y="218303"/>
            <a:ext cx="8740142" cy="672414"/>
          </a:xfrm>
        </p:spPr>
        <p:txBody>
          <a:bodyPr vert="horz" lIns="182880" tIns="146304" rIns="182880" bIns="146304" rtlCol="0" anchor="t">
            <a:noAutofit/>
          </a:bodyPr>
          <a:lstStyle>
            <a:lvl1pPr marL="0" indent="0" algn="l" defTabSz="68577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01930" y="1130664"/>
            <a:ext cx="2890985" cy="2882172"/>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294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914081"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27256812"/>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3563523" y="2235543"/>
            <a:ext cx="5378551" cy="672414"/>
          </a:xfrm>
        </p:spPr>
        <p:txBody>
          <a:bodyPr vert="horz" wrap="square" lIns="182880" tIns="146304" rIns="182880" bIns="146304" rtlCol="0" anchor="ctr">
            <a:noAutofit/>
          </a:bodyPr>
          <a:lstStyle>
            <a:lvl1pPr marL="0" indent="0">
              <a:buFont typeface="Arial" panose="020B0604020202020204" pitchFamily="34" charset="0"/>
              <a:buNone/>
              <a:defRPr lang="en-US" sz="2647" kern="1200" dirty="0" smtClean="0">
                <a:gradFill>
                  <a:gsLst>
                    <a:gs pos="1299">
                      <a:schemeClr val="tx1"/>
                    </a:gs>
                    <a:gs pos="100000">
                      <a:schemeClr val="tx1"/>
                    </a:gs>
                  </a:gsLst>
                  <a:lin ang="5400000" scaled="0"/>
                </a:gradFill>
                <a:latin typeface="+mj-lt"/>
                <a:ea typeface="+mn-ea"/>
                <a:cs typeface="+mn-cs"/>
              </a:defRPr>
            </a:lvl1pPr>
          </a:lstStyle>
          <a:p>
            <a:pPr marL="0" lvl="0" indent="0" algn="l" defTabSz="672118"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01930" y="1129422"/>
            <a:ext cx="2890970" cy="288465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1362297181"/>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1180451"/>
          </a:xfrm>
        </p:spPr>
        <p:txBody>
          <a:bodyPr>
            <a:spAutoFit/>
          </a:bodyPr>
          <a:lstStyle>
            <a:lvl1pPr>
              <a:defRPr lang="en-US" sz="1765"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429518" indent="-177410">
              <a:defRPr lang="en-US" sz="1765"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420138" indent="-252109">
              <a:defRPr lang="en-US" sz="1765"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471"/>
            </a:lvl4pPr>
            <a:lvl5pPr>
              <a:defRPr sz="1471"/>
            </a:lvl5pPr>
          </a:lstStyle>
          <a:p>
            <a:pPr marL="0" lvl="0" indent="0" algn="l" defTabSz="672118" rtl="0" eaLnBrk="1" latinLnBrk="0" hangingPunct="1">
              <a:spcBef>
                <a:spcPct val="20000"/>
              </a:spcBef>
              <a:spcAft>
                <a:spcPts val="600"/>
              </a:spcAft>
              <a:buFont typeface="Arial" pitchFamily="34" charset="0"/>
              <a:buNone/>
            </a:pPr>
            <a:r>
              <a:rPr lang="en-US"/>
              <a:t>Click to edit Master text styles</a:t>
            </a:r>
          </a:p>
          <a:p>
            <a:pPr marL="0" lvl="1" indent="0" algn="l" defTabSz="672118" rtl="0" eaLnBrk="1" latinLnBrk="0" hangingPunct="1">
              <a:spcBef>
                <a:spcPct val="20000"/>
              </a:spcBef>
              <a:spcAft>
                <a:spcPts val="600"/>
              </a:spcAft>
              <a:buFont typeface="Arial" pitchFamily="34" charset="0"/>
              <a:buNone/>
            </a:pPr>
            <a:r>
              <a:rPr lang="en-US"/>
              <a:t>Second level</a:t>
            </a:r>
          </a:p>
          <a:p>
            <a:pPr marL="0" lvl="2" indent="0" algn="l" defTabSz="672118" rtl="0" eaLnBrk="1" latinLnBrk="0" hangingPunct="1">
              <a:spcBef>
                <a:spcPct val="20000"/>
              </a:spcBef>
              <a:spcAft>
                <a:spcPts val="6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7338914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26" Type="http://schemas.openxmlformats.org/officeDocument/2006/relationships/slideLayout" Target="../slideLayouts/slideLayout45.xml"/><Relationship Id="rId3" Type="http://schemas.openxmlformats.org/officeDocument/2006/relationships/slideLayout" Target="../slideLayouts/slideLayout22.xml"/><Relationship Id="rId21" Type="http://schemas.openxmlformats.org/officeDocument/2006/relationships/slideLayout" Target="../slideLayouts/slideLayout40.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5" Type="http://schemas.openxmlformats.org/officeDocument/2006/relationships/slideLayout" Target="../slideLayouts/slideLayout44.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29" Type="http://schemas.openxmlformats.org/officeDocument/2006/relationships/slideLayout" Target="../slideLayouts/slideLayout48.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24" Type="http://schemas.openxmlformats.org/officeDocument/2006/relationships/slideLayout" Target="../slideLayouts/slideLayout43.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23" Type="http://schemas.openxmlformats.org/officeDocument/2006/relationships/slideLayout" Target="../slideLayouts/slideLayout42.xml"/><Relationship Id="rId28" Type="http://schemas.openxmlformats.org/officeDocument/2006/relationships/slideLayout" Target="../slideLayouts/slideLayout47.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 Id="rId22" Type="http://schemas.openxmlformats.org/officeDocument/2006/relationships/slideLayout" Target="../slideLayouts/slideLayout41.xml"/><Relationship Id="rId27" Type="http://schemas.openxmlformats.org/officeDocument/2006/relationships/slideLayout" Target="../slideLayouts/slideLayout46.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18" Type="http://schemas.openxmlformats.org/officeDocument/2006/relationships/slideLayout" Target="../slideLayouts/slideLayout66.xml"/><Relationship Id="rId26" Type="http://schemas.openxmlformats.org/officeDocument/2006/relationships/slideLayout" Target="../slideLayouts/slideLayout74.xml"/><Relationship Id="rId3" Type="http://schemas.openxmlformats.org/officeDocument/2006/relationships/slideLayout" Target="../slideLayouts/slideLayout51.xml"/><Relationship Id="rId21" Type="http://schemas.openxmlformats.org/officeDocument/2006/relationships/slideLayout" Target="../slideLayouts/slideLayout69.xml"/><Relationship Id="rId34" Type="http://schemas.openxmlformats.org/officeDocument/2006/relationships/image" Target="../media/image4.png"/><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5" Type="http://schemas.openxmlformats.org/officeDocument/2006/relationships/slideLayout" Target="../slideLayouts/slideLayout73.xml"/><Relationship Id="rId33" Type="http://schemas.openxmlformats.org/officeDocument/2006/relationships/theme" Target="../theme/theme3.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20" Type="http://schemas.openxmlformats.org/officeDocument/2006/relationships/slideLayout" Target="../slideLayouts/slideLayout68.xml"/><Relationship Id="rId29" Type="http://schemas.openxmlformats.org/officeDocument/2006/relationships/slideLayout" Target="../slideLayouts/slideLayout77.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24" Type="http://schemas.openxmlformats.org/officeDocument/2006/relationships/slideLayout" Target="../slideLayouts/slideLayout72.xml"/><Relationship Id="rId32" Type="http://schemas.openxmlformats.org/officeDocument/2006/relationships/slideLayout" Target="../slideLayouts/slideLayout80.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23" Type="http://schemas.openxmlformats.org/officeDocument/2006/relationships/slideLayout" Target="../slideLayouts/slideLayout71.xml"/><Relationship Id="rId28" Type="http://schemas.openxmlformats.org/officeDocument/2006/relationships/slideLayout" Target="../slideLayouts/slideLayout76.xml"/><Relationship Id="rId10" Type="http://schemas.openxmlformats.org/officeDocument/2006/relationships/slideLayout" Target="../slideLayouts/slideLayout58.xml"/><Relationship Id="rId19" Type="http://schemas.openxmlformats.org/officeDocument/2006/relationships/slideLayout" Target="../slideLayouts/slideLayout67.xml"/><Relationship Id="rId31" Type="http://schemas.openxmlformats.org/officeDocument/2006/relationships/slideLayout" Target="../slideLayouts/slideLayout79.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 Id="rId22" Type="http://schemas.openxmlformats.org/officeDocument/2006/relationships/slideLayout" Target="../slideLayouts/slideLayout70.xml"/><Relationship Id="rId27" Type="http://schemas.openxmlformats.org/officeDocument/2006/relationships/slideLayout" Target="../slideLayouts/slideLayout75.xml"/><Relationship Id="rId30" Type="http://schemas.openxmlformats.org/officeDocument/2006/relationships/slideLayout" Target="../slideLayouts/slideLayout78.xml"/><Relationship Id="rId35" Type="http://schemas.openxmlformats.org/officeDocument/2006/relationships/image" Target="../media/image5.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8.xml"/><Relationship Id="rId3" Type="http://schemas.openxmlformats.org/officeDocument/2006/relationships/slideLayout" Target="../slideLayouts/slideLayout83.xml"/><Relationship Id="rId7" Type="http://schemas.openxmlformats.org/officeDocument/2006/relationships/slideLayout" Target="../slideLayouts/slideLayout87.xml"/><Relationship Id="rId2" Type="http://schemas.openxmlformats.org/officeDocument/2006/relationships/slideLayout" Target="../slideLayouts/slideLayout82.xml"/><Relationship Id="rId1" Type="http://schemas.openxmlformats.org/officeDocument/2006/relationships/slideLayout" Target="../slideLayouts/slideLayout81.xml"/><Relationship Id="rId6" Type="http://schemas.openxmlformats.org/officeDocument/2006/relationships/slideLayout" Target="../slideLayouts/slideLayout86.xml"/><Relationship Id="rId5" Type="http://schemas.openxmlformats.org/officeDocument/2006/relationships/slideLayout" Target="../slideLayouts/slideLayout85.xml"/><Relationship Id="rId10" Type="http://schemas.openxmlformats.org/officeDocument/2006/relationships/theme" Target="../theme/theme4.xml"/><Relationship Id="rId4" Type="http://schemas.openxmlformats.org/officeDocument/2006/relationships/slideLayout" Target="../slideLayouts/slideLayout84.xml"/><Relationship Id="rId9" Type="http://schemas.openxmlformats.org/officeDocument/2006/relationships/slideLayout" Target="../slideLayouts/slideLayout8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7.xml"/><Relationship Id="rId13" Type="http://schemas.openxmlformats.org/officeDocument/2006/relationships/slideLayout" Target="../slideLayouts/slideLayout102.xml"/><Relationship Id="rId18" Type="http://schemas.openxmlformats.org/officeDocument/2006/relationships/theme" Target="../theme/theme5.xml"/><Relationship Id="rId3" Type="http://schemas.openxmlformats.org/officeDocument/2006/relationships/slideLayout" Target="../slideLayouts/slideLayout92.xml"/><Relationship Id="rId7" Type="http://schemas.openxmlformats.org/officeDocument/2006/relationships/slideLayout" Target="../slideLayouts/slideLayout96.xml"/><Relationship Id="rId12" Type="http://schemas.openxmlformats.org/officeDocument/2006/relationships/slideLayout" Target="../slideLayouts/slideLayout101.xml"/><Relationship Id="rId17" Type="http://schemas.openxmlformats.org/officeDocument/2006/relationships/slideLayout" Target="../slideLayouts/slideLayout106.xml"/><Relationship Id="rId2" Type="http://schemas.openxmlformats.org/officeDocument/2006/relationships/slideLayout" Target="../slideLayouts/slideLayout91.xml"/><Relationship Id="rId16" Type="http://schemas.openxmlformats.org/officeDocument/2006/relationships/slideLayout" Target="../slideLayouts/slideLayout105.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5" Type="http://schemas.openxmlformats.org/officeDocument/2006/relationships/slideLayout" Target="../slideLayouts/slideLayout94.xml"/><Relationship Id="rId15" Type="http://schemas.openxmlformats.org/officeDocument/2006/relationships/slideLayout" Target="../slideLayouts/slideLayout104.xml"/><Relationship Id="rId10" Type="http://schemas.openxmlformats.org/officeDocument/2006/relationships/slideLayout" Target="../slideLayouts/slideLayout99.xml"/><Relationship Id="rId19" Type="http://schemas.openxmlformats.org/officeDocument/2006/relationships/image" Target="../media/image15.png"/><Relationship Id="rId4" Type="http://schemas.openxmlformats.org/officeDocument/2006/relationships/slideLayout" Target="../slideLayouts/slideLayout93.xml"/><Relationship Id="rId9" Type="http://schemas.openxmlformats.org/officeDocument/2006/relationships/slideLayout" Target="../slideLayouts/slideLayout98.xml"/><Relationship Id="rId14" Type="http://schemas.openxmlformats.org/officeDocument/2006/relationships/slideLayout" Target="../slideLayouts/slideLayout10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 name="Straight Connector 4"/>
          <p:cNvCxnSpPr/>
          <p:nvPr userDrawn="1"/>
        </p:nvCxnSpPr>
        <p:spPr>
          <a:xfrm>
            <a:off x="0" y="952500"/>
            <a:ext cx="9144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userDrawn="1"/>
        </p:nvCxnSpPr>
        <p:spPr>
          <a:xfrm flipV="1">
            <a:off x="1143000"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a:off x="1143000" y="1333500"/>
            <a:ext cx="8001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userDrawn="1"/>
        </p:nvCxnSpPr>
        <p:spPr>
          <a:xfrm>
            <a:off x="1143000" y="1485900"/>
            <a:ext cx="8001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flipV="1">
            <a:off x="5141208"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userDrawn="1"/>
        </p:nvCxnSpPr>
        <p:spPr>
          <a:xfrm>
            <a:off x="1143000" y="3812400"/>
            <a:ext cx="8001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userDrawn="1"/>
        </p:nvCxnSpPr>
        <p:spPr>
          <a:xfrm flipV="1">
            <a:off x="5065200"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userDrawn="1"/>
        </p:nvCxnSpPr>
        <p:spPr>
          <a:xfrm flipV="1">
            <a:off x="5227200"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70" r:id="rId1"/>
    <p:sldLayoutId id="2147483684" r:id="rId2"/>
    <p:sldLayoutId id="2147483672" r:id="rId3"/>
    <p:sldLayoutId id="2147483688" r:id="rId4"/>
    <p:sldLayoutId id="2147483686" r:id="rId5"/>
    <p:sldLayoutId id="2147483685" r:id="rId6"/>
    <p:sldLayoutId id="2147483689" r:id="rId7"/>
    <p:sldLayoutId id="2147483675" r:id="rId8"/>
    <p:sldLayoutId id="2147483678" r:id="rId9"/>
    <p:sldLayoutId id="2147483671" r:id="rId10"/>
    <p:sldLayoutId id="2147483687" r:id="rId11"/>
    <p:sldLayoutId id="2147483674" r:id="rId12"/>
    <p:sldLayoutId id="2147483679" r:id="rId13"/>
    <p:sldLayoutId id="2147483680" r:id="rId14"/>
    <p:sldLayoutId id="2147483681" r:id="rId15"/>
    <p:sldLayoutId id="2147483682" r:id="rId16"/>
    <p:sldLayoutId id="2147483690" r:id="rId17"/>
    <p:sldLayoutId id="2147483851" r:id="rId18"/>
    <p:sldLayoutId id="2147483852" r:id="rId19"/>
  </p:sldLayoutIdLst>
  <p:hf hdr="0" ftr="0"/>
  <p:txStyles>
    <p:titleStyle>
      <a:lvl1pPr algn="l" defTabSz="914400" rtl="0" eaLnBrk="1" latinLnBrk="0" hangingPunct="1">
        <a:spcBef>
          <a:spcPct val="0"/>
        </a:spcBef>
        <a:buNone/>
        <a:defRPr lang="de-AT" sz="4200" kern="1200" dirty="0" smtClean="0">
          <a:solidFill>
            <a:schemeClr val="accent3"/>
          </a:solidFill>
          <a:latin typeface="Segoe UI Light"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accent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accent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accent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accent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accent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3"/>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3"/>
            <a:ext cx="8740140" cy="1587999"/>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12184550"/>
      </p:ext>
    </p:extLst>
  </p:cSld>
  <p:clrMap bg1="dk1" tx1="lt1" bg2="dk2" tx2="lt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 id="2147483711" r:id="rId19"/>
    <p:sldLayoutId id="2147483712" r:id="rId20"/>
    <p:sldLayoutId id="2147483713" r:id="rId21"/>
    <p:sldLayoutId id="2147483714" r:id="rId22"/>
    <p:sldLayoutId id="2147483715" r:id="rId23"/>
    <p:sldLayoutId id="2147483716" r:id="rId24"/>
    <p:sldLayoutId id="2147483717" r:id="rId25"/>
    <p:sldLayoutId id="2147483718" r:id="rId26"/>
    <p:sldLayoutId id="2147483719" r:id="rId27"/>
    <p:sldLayoutId id="2147483720" r:id="rId28"/>
    <p:sldLayoutId id="2147483721" r:id="rId29"/>
  </p:sldLayoutIdLst>
  <p:transition>
    <p:fade/>
  </p:transition>
  <p:txStyles>
    <p:titleStyle>
      <a:lvl1pPr algn="l" defTabSz="68584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34" marR="0" indent="-252134" algn="l" defTabSz="685845" rtl="0" eaLnBrk="1" fontAlgn="auto" latinLnBrk="0" hangingPunct="1">
        <a:lnSpc>
          <a:spcPct val="90000"/>
        </a:lnSpc>
        <a:spcBef>
          <a:spcPct val="20000"/>
        </a:spcBef>
        <a:spcAft>
          <a:spcPts val="0"/>
        </a:spcAft>
        <a:buClrTx/>
        <a:buSzPct val="90000"/>
        <a:buFont typeface="Arial" pitchFamily="34" charset="0"/>
        <a:buChar char="•"/>
        <a:tabLst/>
        <a:defRPr sz="2941" kern="1200" spc="0" baseline="0">
          <a:gradFill>
            <a:gsLst>
              <a:gs pos="1250">
                <a:schemeClr val="tx1"/>
              </a:gs>
              <a:gs pos="100000">
                <a:schemeClr val="tx1"/>
              </a:gs>
            </a:gsLst>
            <a:lin ang="5400000" scaled="0"/>
          </a:gradFill>
          <a:latin typeface="+mj-lt"/>
          <a:ea typeface="+mn-ea"/>
          <a:cs typeface="+mn-cs"/>
        </a:defRPr>
      </a:lvl1pPr>
      <a:lvl2pPr marL="429562" marR="0" indent="-177428" algn="l" defTabSz="685845"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314" marR="0" indent="-168090" algn="l" defTabSz="685845"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403" marR="0" indent="-168090" algn="l" defTabSz="68584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493" marR="0" indent="-168090" algn="l" defTabSz="68584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6074"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997"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920"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843"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845" rtl="0" eaLnBrk="1" latinLnBrk="0" hangingPunct="1">
        <a:defRPr sz="1324" kern="1200">
          <a:solidFill>
            <a:schemeClr val="tx1"/>
          </a:solidFill>
          <a:latin typeface="+mn-lt"/>
          <a:ea typeface="+mn-ea"/>
          <a:cs typeface="+mn-cs"/>
        </a:defRPr>
      </a:lvl1pPr>
      <a:lvl2pPr marL="342923" algn="l" defTabSz="685845" rtl="0" eaLnBrk="1" latinLnBrk="0" hangingPunct="1">
        <a:defRPr sz="1324" kern="1200">
          <a:solidFill>
            <a:schemeClr val="tx1"/>
          </a:solidFill>
          <a:latin typeface="+mn-lt"/>
          <a:ea typeface="+mn-ea"/>
          <a:cs typeface="+mn-cs"/>
        </a:defRPr>
      </a:lvl2pPr>
      <a:lvl3pPr marL="685845" algn="l" defTabSz="685845" rtl="0" eaLnBrk="1" latinLnBrk="0" hangingPunct="1">
        <a:defRPr sz="1324" kern="1200">
          <a:solidFill>
            <a:schemeClr val="tx1"/>
          </a:solidFill>
          <a:latin typeface="+mn-lt"/>
          <a:ea typeface="+mn-ea"/>
          <a:cs typeface="+mn-cs"/>
        </a:defRPr>
      </a:lvl3pPr>
      <a:lvl4pPr marL="1028768" algn="l" defTabSz="685845" rtl="0" eaLnBrk="1" latinLnBrk="0" hangingPunct="1">
        <a:defRPr sz="1324" kern="1200">
          <a:solidFill>
            <a:schemeClr val="tx1"/>
          </a:solidFill>
          <a:latin typeface="+mn-lt"/>
          <a:ea typeface="+mn-ea"/>
          <a:cs typeface="+mn-cs"/>
        </a:defRPr>
      </a:lvl4pPr>
      <a:lvl5pPr marL="1371690" algn="l" defTabSz="685845" rtl="0" eaLnBrk="1" latinLnBrk="0" hangingPunct="1">
        <a:defRPr sz="1324" kern="1200">
          <a:solidFill>
            <a:schemeClr val="tx1"/>
          </a:solidFill>
          <a:latin typeface="+mn-lt"/>
          <a:ea typeface="+mn-ea"/>
          <a:cs typeface="+mn-cs"/>
        </a:defRPr>
      </a:lvl5pPr>
      <a:lvl6pPr marL="1714614" algn="l" defTabSz="685845" rtl="0" eaLnBrk="1" latinLnBrk="0" hangingPunct="1">
        <a:defRPr sz="1324" kern="1200">
          <a:solidFill>
            <a:schemeClr val="tx1"/>
          </a:solidFill>
          <a:latin typeface="+mn-lt"/>
          <a:ea typeface="+mn-ea"/>
          <a:cs typeface="+mn-cs"/>
        </a:defRPr>
      </a:lvl6pPr>
      <a:lvl7pPr marL="2057536" algn="l" defTabSz="685845" rtl="0" eaLnBrk="1" latinLnBrk="0" hangingPunct="1">
        <a:defRPr sz="1324" kern="1200">
          <a:solidFill>
            <a:schemeClr val="tx1"/>
          </a:solidFill>
          <a:latin typeface="+mn-lt"/>
          <a:ea typeface="+mn-ea"/>
          <a:cs typeface="+mn-cs"/>
        </a:defRPr>
      </a:lvl7pPr>
      <a:lvl8pPr marL="2400458" algn="l" defTabSz="685845" rtl="0" eaLnBrk="1" latinLnBrk="0" hangingPunct="1">
        <a:defRPr sz="1324" kern="1200">
          <a:solidFill>
            <a:schemeClr val="tx1"/>
          </a:solidFill>
          <a:latin typeface="+mn-lt"/>
          <a:ea typeface="+mn-ea"/>
          <a:cs typeface="+mn-cs"/>
        </a:defRPr>
      </a:lvl8pPr>
      <a:lvl9pPr marL="2743382" algn="l" defTabSz="685845"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userDrawn="1"/>
        </p:nvPicPr>
        <p:blipFill>
          <a:blip r:embed="rId34" cstate="print">
            <a:extLst>
              <a:ext uri="{28A0092B-C50C-407E-A947-70E740481C1C}">
                <a14:useLocalDpi xmlns:a14="http://schemas.microsoft.com/office/drawing/2010/main" val="0"/>
              </a:ext>
            </a:extLst>
          </a:blip>
          <a:stretch>
            <a:fillRect/>
          </a:stretch>
        </p:blipFill>
        <p:spPr>
          <a:xfrm rot="5400000">
            <a:off x="7743788" y="1429810"/>
            <a:ext cx="3160595" cy="300978"/>
          </a:xfrm>
          <a:prstGeom prst="rect">
            <a:avLst/>
          </a:prstGeom>
        </p:spPr>
      </p:pic>
      <p:pic>
        <p:nvPicPr>
          <p:cNvPr id="8" name="Logo" descr="MS Logo White.png"/>
          <p:cNvPicPr>
            <a:picLocks noChangeAspect="1"/>
          </p:cNvPicPr>
          <p:nvPr userDrawn="1"/>
        </p:nvPicPr>
        <p:blipFill>
          <a:blip r:embed="rId35"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2550443186"/>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 id="2147483770" r:id="rId18"/>
    <p:sldLayoutId id="2147483771" r:id="rId19"/>
    <p:sldLayoutId id="2147483772" r:id="rId20"/>
    <p:sldLayoutId id="2147483773" r:id="rId21"/>
    <p:sldLayoutId id="2147483774" r:id="rId22"/>
    <p:sldLayoutId id="2147483775" r:id="rId23"/>
    <p:sldLayoutId id="2147483776" r:id="rId24"/>
    <p:sldLayoutId id="2147483777" r:id="rId25"/>
    <p:sldLayoutId id="2147483778" r:id="rId26"/>
    <p:sldLayoutId id="2147483779" r:id="rId27"/>
    <p:sldLayoutId id="2147483780" r:id="rId28"/>
    <p:sldLayoutId id="2147483781" r:id="rId29"/>
    <p:sldLayoutId id="2147483782" r:id="rId30"/>
    <p:sldLayoutId id="2147483783" r:id="rId31"/>
    <p:sldLayoutId id="2147483784" r:id="rId32"/>
  </p:sldLayoutIdLst>
  <p:transition>
    <p:fade/>
  </p:transition>
  <p:txStyles>
    <p:titleStyle>
      <a:lvl1pPr algn="l" defTabSz="685635" rtl="0" eaLnBrk="1" latinLnBrk="0" hangingPunct="1">
        <a:lnSpc>
          <a:spcPct val="90000"/>
        </a:lnSpc>
        <a:spcBef>
          <a:spcPct val="0"/>
        </a:spcBef>
        <a:buNone/>
        <a:defRPr lang="en-US" sz="3970" b="0" kern="1200" cap="none" spc="-75" baseline="0" dirty="0" smtClean="0">
          <a:ln w="3175">
            <a:noFill/>
          </a:ln>
          <a:solidFill>
            <a:schemeClr val="bg1"/>
          </a:solidFill>
          <a:effectLst/>
          <a:latin typeface="+mj-lt"/>
          <a:ea typeface="+mn-ea"/>
          <a:cs typeface="Segoe UI" pitchFamily="34" charset="0"/>
        </a:defRPr>
      </a:lvl1pPr>
    </p:titleStyle>
    <p:bodyStyle>
      <a:lvl1pPr marL="252057" marR="0" indent="-252057" algn="l" defTabSz="685635"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940" kern="1200" spc="0" baseline="0">
          <a:solidFill>
            <a:schemeClr val="bg1"/>
          </a:solidFill>
          <a:latin typeface="+mj-lt"/>
          <a:ea typeface="+mn-ea"/>
          <a:cs typeface="+mn-cs"/>
        </a:defRPr>
      </a:lvl1pPr>
      <a:lvl2pPr marL="429431" marR="0" indent="-177374" algn="l" defTabSz="685635"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764" kern="1200" spc="0" baseline="0">
          <a:solidFill>
            <a:schemeClr val="bg1"/>
          </a:solidFill>
          <a:latin typeface="+mn-lt"/>
          <a:ea typeface="+mn-ea"/>
          <a:cs typeface="+mn-cs"/>
        </a:defRPr>
      </a:lvl2pPr>
      <a:lvl3pPr marL="588134" marR="0" indent="-168038" algn="l" defTabSz="685635"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764" kern="1200" spc="0" baseline="0">
          <a:solidFill>
            <a:schemeClr val="bg1"/>
          </a:solidFill>
          <a:latin typeface="+mn-lt"/>
          <a:ea typeface="+mn-ea"/>
          <a:cs typeface="+mn-cs"/>
        </a:defRPr>
      </a:lvl3pPr>
      <a:lvl4pPr marL="756172" marR="0" indent="-168038" algn="l" defTabSz="685635"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470" kern="1200" spc="0" baseline="0">
          <a:solidFill>
            <a:schemeClr val="bg1"/>
          </a:solidFill>
          <a:latin typeface="+mn-lt"/>
          <a:ea typeface="+mn-ea"/>
          <a:cs typeface="+mn-cs"/>
        </a:defRPr>
      </a:lvl4pPr>
      <a:lvl5pPr marL="924210" marR="0" indent="-168038" algn="l" defTabSz="685635"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470" kern="1200" spc="0" baseline="0">
          <a:solidFill>
            <a:schemeClr val="bg1"/>
          </a:solidFill>
          <a:latin typeface="+mn-lt"/>
          <a:ea typeface="+mn-ea"/>
          <a:cs typeface="+mn-cs"/>
        </a:defRPr>
      </a:lvl5pPr>
      <a:lvl6pPr marL="1885497" indent="-171410" algn="l" defTabSz="685635" rtl="0" eaLnBrk="1" latinLnBrk="0" hangingPunct="1">
        <a:spcBef>
          <a:spcPct val="20000"/>
        </a:spcBef>
        <a:buFont typeface="Arial" pitchFamily="34" charset="0"/>
        <a:buChar char="•"/>
        <a:defRPr sz="1470" kern="1200">
          <a:solidFill>
            <a:schemeClr val="tx1"/>
          </a:solidFill>
          <a:latin typeface="+mn-lt"/>
          <a:ea typeface="+mn-ea"/>
          <a:cs typeface="+mn-cs"/>
        </a:defRPr>
      </a:lvl6pPr>
      <a:lvl7pPr marL="2228315" indent="-171410" algn="l" defTabSz="685635" rtl="0" eaLnBrk="1" latinLnBrk="0" hangingPunct="1">
        <a:spcBef>
          <a:spcPct val="20000"/>
        </a:spcBef>
        <a:buFont typeface="Arial" pitchFamily="34" charset="0"/>
        <a:buChar char="•"/>
        <a:defRPr sz="1470" kern="1200">
          <a:solidFill>
            <a:schemeClr val="tx1"/>
          </a:solidFill>
          <a:latin typeface="+mn-lt"/>
          <a:ea typeface="+mn-ea"/>
          <a:cs typeface="+mn-cs"/>
        </a:defRPr>
      </a:lvl7pPr>
      <a:lvl8pPr marL="2571133" indent="-171410" algn="l" defTabSz="685635" rtl="0" eaLnBrk="1" latinLnBrk="0" hangingPunct="1">
        <a:spcBef>
          <a:spcPct val="20000"/>
        </a:spcBef>
        <a:buFont typeface="Arial" pitchFamily="34" charset="0"/>
        <a:buChar char="•"/>
        <a:defRPr sz="1470" kern="1200">
          <a:solidFill>
            <a:schemeClr val="tx1"/>
          </a:solidFill>
          <a:latin typeface="+mn-lt"/>
          <a:ea typeface="+mn-ea"/>
          <a:cs typeface="+mn-cs"/>
        </a:defRPr>
      </a:lvl8pPr>
      <a:lvl9pPr marL="2913951" indent="-171410" algn="l" defTabSz="685635" rtl="0" eaLnBrk="1" latinLnBrk="0" hangingPunct="1">
        <a:spcBef>
          <a:spcPct val="20000"/>
        </a:spcBef>
        <a:buFont typeface="Arial" pitchFamily="34" charset="0"/>
        <a:buChar char="•"/>
        <a:defRPr sz="1470" kern="1200">
          <a:solidFill>
            <a:schemeClr val="tx1"/>
          </a:solidFill>
          <a:latin typeface="+mn-lt"/>
          <a:ea typeface="+mn-ea"/>
          <a:cs typeface="+mn-cs"/>
        </a:defRPr>
      </a:lvl9pPr>
    </p:bodyStyle>
    <p:otherStyle>
      <a:defPPr>
        <a:defRPr lang="en-US"/>
      </a:defPPr>
      <a:lvl1pPr marL="0" algn="l" defTabSz="685635" rtl="0" eaLnBrk="1" latinLnBrk="0" hangingPunct="1">
        <a:defRPr sz="1323" kern="1200">
          <a:solidFill>
            <a:schemeClr val="tx1"/>
          </a:solidFill>
          <a:latin typeface="+mn-lt"/>
          <a:ea typeface="+mn-ea"/>
          <a:cs typeface="+mn-cs"/>
        </a:defRPr>
      </a:lvl1pPr>
      <a:lvl2pPr marL="342818" algn="l" defTabSz="685635" rtl="0" eaLnBrk="1" latinLnBrk="0" hangingPunct="1">
        <a:defRPr sz="1323" kern="1200">
          <a:solidFill>
            <a:schemeClr val="tx1"/>
          </a:solidFill>
          <a:latin typeface="+mn-lt"/>
          <a:ea typeface="+mn-ea"/>
          <a:cs typeface="+mn-cs"/>
        </a:defRPr>
      </a:lvl2pPr>
      <a:lvl3pPr marL="685635" algn="l" defTabSz="685635" rtl="0" eaLnBrk="1" latinLnBrk="0" hangingPunct="1">
        <a:defRPr sz="1323" kern="1200">
          <a:solidFill>
            <a:schemeClr val="tx1"/>
          </a:solidFill>
          <a:latin typeface="+mn-lt"/>
          <a:ea typeface="+mn-ea"/>
          <a:cs typeface="+mn-cs"/>
        </a:defRPr>
      </a:lvl3pPr>
      <a:lvl4pPr marL="1028453" algn="l" defTabSz="685635" rtl="0" eaLnBrk="1" latinLnBrk="0" hangingPunct="1">
        <a:defRPr sz="1323" kern="1200">
          <a:solidFill>
            <a:schemeClr val="tx1"/>
          </a:solidFill>
          <a:latin typeface="+mn-lt"/>
          <a:ea typeface="+mn-ea"/>
          <a:cs typeface="+mn-cs"/>
        </a:defRPr>
      </a:lvl4pPr>
      <a:lvl5pPr marL="1371271" algn="l" defTabSz="685635" rtl="0" eaLnBrk="1" latinLnBrk="0" hangingPunct="1">
        <a:defRPr sz="1323" kern="1200">
          <a:solidFill>
            <a:schemeClr val="tx1"/>
          </a:solidFill>
          <a:latin typeface="+mn-lt"/>
          <a:ea typeface="+mn-ea"/>
          <a:cs typeface="+mn-cs"/>
        </a:defRPr>
      </a:lvl5pPr>
      <a:lvl6pPr marL="1714089" algn="l" defTabSz="685635" rtl="0" eaLnBrk="1" latinLnBrk="0" hangingPunct="1">
        <a:defRPr sz="1323" kern="1200">
          <a:solidFill>
            <a:schemeClr val="tx1"/>
          </a:solidFill>
          <a:latin typeface="+mn-lt"/>
          <a:ea typeface="+mn-ea"/>
          <a:cs typeface="+mn-cs"/>
        </a:defRPr>
      </a:lvl6pPr>
      <a:lvl7pPr marL="2056906" algn="l" defTabSz="685635" rtl="0" eaLnBrk="1" latinLnBrk="0" hangingPunct="1">
        <a:defRPr sz="1323" kern="1200">
          <a:solidFill>
            <a:schemeClr val="tx1"/>
          </a:solidFill>
          <a:latin typeface="+mn-lt"/>
          <a:ea typeface="+mn-ea"/>
          <a:cs typeface="+mn-cs"/>
        </a:defRPr>
      </a:lvl7pPr>
      <a:lvl8pPr marL="2399724" algn="l" defTabSz="685635" rtl="0" eaLnBrk="1" latinLnBrk="0" hangingPunct="1">
        <a:defRPr sz="1323" kern="1200">
          <a:solidFill>
            <a:schemeClr val="tx1"/>
          </a:solidFill>
          <a:latin typeface="+mn-lt"/>
          <a:ea typeface="+mn-ea"/>
          <a:cs typeface="+mn-cs"/>
        </a:defRPr>
      </a:lvl8pPr>
      <a:lvl9pPr marL="2742542" algn="l" defTabSz="685635" rtl="0" eaLnBrk="1" latinLnBrk="0" hangingPunct="1">
        <a:defRPr sz="132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Title Placeholder 9"/>
          <p:cNvSpPr>
            <a:spLocks noGrp="1"/>
          </p:cNvSpPr>
          <p:nvPr>
            <p:ph type="title"/>
          </p:nvPr>
        </p:nvSpPr>
        <p:spPr>
          <a:xfrm>
            <a:off x="284636" y="136662"/>
            <a:ext cx="8643324" cy="797615"/>
          </a:xfrm>
          <a:prstGeom prst="rect">
            <a:avLst/>
          </a:prstGeom>
        </p:spPr>
        <p:txBody>
          <a:bodyPr vert="horz" lIns="91409" tIns="45705" rIns="91409" bIns="45705" rtlCol="0" anchor="t" anchorCtr="0">
            <a:normAutofit/>
          </a:bodyPr>
          <a:lstStyle/>
          <a:p>
            <a:r>
              <a:rPr lang="en-US" dirty="0"/>
              <a:t>Click to edit Master title style</a:t>
            </a:r>
          </a:p>
        </p:txBody>
      </p:sp>
    </p:spTree>
    <p:extLst>
      <p:ext uri="{BB962C8B-B14F-4D97-AF65-F5344CB8AC3E}">
        <p14:creationId xmlns:p14="http://schemas.microsoft.com/office/powerpoint/2010/main" val="1095886084"/>
      </p:ext>
    </p:extLst>
  </p:cSld>
  <p:clrMap bg1="lt1" tx1="dk1" bg2="lt2" tx2="dk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Lst>
  <p:txStyles>
    <p:titleStyle>
      <a:lvl1pPr algn="l" defTabSz="685566" rtl="0" eaLnBrk="1" latinLnBrk="0" hangingPunct="1">
        <a:lnSpc>
          <a:spcPct val="80000"/>
        </a:lnSpc>
        <a:spcBef>
          <a:spcPct val="0"/>
        </a:spcBef>
        <a:buNone/>
        <a:defRPr sz="3300"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p:titleStyle>
    <p:bodyStyle>
      <a:lvl1pPr marL="257087" indent="-257087" algn="l" defTabSz="685566" rtl="0" eaLnBrk="1" latinLnBrk="0" hangingPunct="1">
        <a:spcBef>
          <a:spcPts val="900"/>
        </a:spcBef>
        <a:buFont typeface="Arial" pitchFamily="34" charset="0"/>
        <a:buChar char="•"/>
        <a:defRPr sz="2400" b="1"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557024" indent="-214239" algn="l" defTabSz="685566" rtl="0" eaLnBrk="1" latinLnBrk="0" hangingPunct="1">
        <a:spcBef>
          <a:spcPts val="225"/>
        </a:spcBef>
        <a:spcAft>
          <a:spcPts val="225"/>
        </a:spcAft>
        <a:buFont typeface="Arial" pitchFamily="34" charset="0"/>
        <a:buChar char="–"/>
        <a:defRPr sz="21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856959" indent="-171392" algn="l" defTabSz="685566" rtl="0" eaLnBrk="1" latinLnBrk="0" hangingPunct="1">
        <a:spcBef>
          <a:spcPts val="150"/>
        </a:spcBef>
        <a:spcAft>
          <a:spcPts val="150"/>
        </a:spcAft>
        <a:buFont typeface="Arial" pitchFamily="34" charset="0"/>
        <a:buChar char="•"/>
        <a:defRPr sz="1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199743" indent="-171392" algn="l" defTabSz="685566" rtl="0" eaLnBrk="1" latinLnBrk="0" hangingPunct="1">
        <a:spcBef>
          <a:spcPct val="20000"/>
        </a:spcBef>
        <a:buFont typeface="Arial" pitchFamily="34" charset="0"/>
        <a:buChar char="–"/>
        <a:defRPr sz="15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1542525" indent="-171392" algn="l" defTabSz="685566" rtl="0" eaLnBrk="1" latinLnBrk="0" hangingPunct="1">
        <a:spcBef>
          <a:spcPct val="20000"/>
        </a:spcBef>
        <a:buFont typeface="Arial" pitchFamily="34" charset="0"/>
        <a:buChar char="»"/>
        <a:defRPr sz="15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1885309" indent="-171392" algn="l" defTabSz="685566"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092" indent="-171392" algn="l" defTabSz="685566"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0875" indent="-171392" algn="l" defTabSz="685566"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3659" indent="-171392" algn="l" defTabSz="685566"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566" rtl="0" eaLnBrk="1" latinLnBrk="0" hangingPunct="1">
        <a:defRPr sz="1350" kern="1200">
          <a:solidFill>
            <a:schemeClr val="tx1"/>
          </a:solidFill>
          <a:latin typeface="+mn-lt"/>
          <a:ea typeface="+mn-ea"/>
          <a:cs typeface="+mn-cs"/>
        </a:defRPr>
      </a:lvl1pPr>
      <a:lvl2pPr marL="342783" algn="l" defTabSz="685566" rtl="0" eaLnBrk="1" latinLnBrk="0" hangingPunct="1">
        <a:defRPr sz="1350" kern="1200">
          <a:solidFill>
            <a:schemeClr val="tx1"/>
          </a:solidFill>
          <a:latin typeface="+mn-lt"/>
          <a:ea typeface="+mn-ea"/>
          <a:cs typeface="+mn-cs"/>
        </a:defRPr>
      </a:lvl2pPr>
      <a:lvl3pPr marL="685566" algn="l" defTabSz="685566" rtl="0" eaLnBrk="1" latinLnBrk="0" hangingPunct="1">
        <a:defRPr sz="1350" kern="1200">
          <a:solidFill>
            <a:schemeClr val="tx1"/>
          </a:solidFill>
          <a:latin typeface="+mn-lt"/>
          <a:ea typeface="+mn-ea"/>
          <a:cs typeface="+mn-cs"/>
        </a:defRPr>
      </a:lvl3pPr>
      <a:lvl4pPr marL="1028350" algn="l" defTabSz="685566" rtl="0" eaLnBrk="1" latinLnBrk="0" hangingPunct="1">
        <a:defRPr sz="1350" kern="1200">
          <a:solidFill>
            <a:schemeClr val="tx1"/>
          </a:solidFill>
          <a:latin typeface="+mn-lt"/>
          <a:ea typeface="+mn-ea"/>
          <a:cs typeface="+mn-cs"/>
        </a:defRPr>
      </a:lvl4pPr>
      <a:lvl5pPr marL="1371134" algn="l" defTabSz="685566" rtl="0" eaLnBrk="1" latinLnBrk="0" hangingPunct="1">
        <a:defRPr sz="1350" kern="1200">
          <a:solidFill>
            <a:schemeClr val="tx1"/>
          </a:solidFill>
          <a:latin typeface="+mn-lt"/>
          <a:ea typeface="+mn-ea"/>
          <a:cs typeface="+mn-cs"/>
        </a:defRPr>
      </a:lvl5pPr>
      <a:lvl6pPr marL="1713917" algn="l" defTabSz="685566" rtl="0" eaLnBrk="1" latinLnBrk="0" hangingPunct="1">
        <a:defRPr sz="1350" kern="1200">
          <a:solidFill>
            <a:schemeClr val="tx1"/>
          </a:solidFill>
          <a:latin typeface="+mn-lt"/>
          <a:ea typeface="+mn-ea"/>
          <a:cs typeface="+mn-cs"/>
        </a:defRPr>
      </a:lvl6pPr>
      <a:lvl7pPr marL="2056700" algn="l" defTabSz="685566" rtl="0" eaLnBrk="1" latinLnBrk="0" hangingPunct="1">
        <a:defRPr sz="1350" kern="1200">
          <a:solidFill>
            <a:schemeClr val="tx1"/>
          </a:solidFill>
          <a:latin typeface="+mn-lt"/>
          <a:ea typeface="+mn-ea"/>
          <a:cs typeface="+mn-cs"/>
        </a:defRPr>
      </a:lvl7pPr>
      <a:lvl8pPr marL="2399483" algn="l" defTabSz="685566" rtl="0" eaLnBrk="1" latinLnBrk="0" hangingPunct="1">
        <a:defRPr sz="1350" kern="1200">
          <a:solidFill>
            <a:schemeClr val="tx1"/>
          </a:solidFill>
          <a:latin typeface="+mn-lt"/>
          <a:ea typeface="+mn-ea"/>
          <a:cs typeface="+mn-cs"/>
        </a:defRPr>
      </a:lvl8pPr>
      <a:lvl9pPr marL="2742269" algn="l" defTabSz="685566"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4"/>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3"/>
            <a:ext cx="8740141" cy="1587999"/>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9"/>
          <a:stretch>
            <a:fillRect/>
          </a:stretch>
        </p:blipFill>
        <p:spPr>
          <a:xfrm rot="5400000">
            <a:off x="6906562" y="2243275"/>
            <a:ext cx="5143967" cy="657418"/>
          </a:xfrm>
          <a:prstGeom prst="rect">
            <a:avLst/>
          </a:prstGeom>
        </p:spPr>
      </p:pic>
    </p:spTree>
    <p:extLst>
      <p:ext uri="{BB962C8B-B14F-4D97-AF65-F5344CB8AC3E}">
        <p14:creationId xmlns:p14="http://schemas.microsoft.com/office/powerpoint/2010/main" val="741345569"/>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 id="2147483876" r:id="rId12"/>
    <p:sldLayoutId id="2147483877" r:id="rId13"/>
    <p:sldLayoutId id="2147483878" r:id="rId14"/>
    <p:sldLayoutId id="2147483879" r:id="rId15"/>
    <p:sldLayoutId id="2147483880" r:id="rId16"/>
    <p:sldLayoutId id="2147483881" r:id="rId17"/>
  </p:sldLayoutIdLst>
  <p:transition>
    <p:fade/>
  </p:transition>
  <p:txStyles>
    <p:titleStyle>
      <a:lvl1pPr algn="l" defTabSz="68577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9" marR="0" indent="-252109" algn="l" defTabSz="685775" rtl="0" eaLnBrk="1" fontAlgn="auto" latinLnBrk="0" hangingPunct="1">
        <a:lnSpc>
          <a:spcPct val="90000"/>
        </a:lnSpc>
        <a:spcBef>
          <a:spcPct val="20000"/>
        </a:spcBef>
        <a:spcAft>
          <a:spcPts val="0"/>
        </a:spcAft>
        <a:buClrTx/>
        <a:buSzPct val="90000"/>
        <a:buFont typeface="Arial" pitchFamily="34" charset="0"/>
        <a:buChar char="•"/>
        <a:tabLst/>
        <a:defRPr sz="2941" kern="1200" spc="0" baseline="0">
          <a:gradFill>
            <a:gsLst>
              <a:gs pos="1250">
                <a:schemeClr val="tx1"/>
              </a:gs>
              <a:gs pos="100000">
                <a:schemeClr val="tx1"/>
              </a:gs>
            </a:gsLst>
            <a:lin ang="5400000" scaled="0"/>
          </a:gradFill>
          <a:latin typeface="+mj-lt"/>
          <a:ea typeface="+mn-ea"/>
          <a:cs typeface="+mn-cs"/>
        </a:defRPr>
      </a:lvl1pPr>
      <a:lvl2pPr marL="429518" marR="0" indent="-177410" algn="l" defTabSz="685775"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54"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26"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98"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82"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70"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58"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46"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75" rtl="0" eaLnBrk="1" latinLnBrk="0" hangingPunct="1">
        <a:defRPr sz="1324" kern="1200">
          <a:solidFill>
            <a:schemeClr val="tx1"/>
          </a:solidFill>
          <a:latin typeface="+mn-lt"/>
          <a:ea typeface="+mn-ea"/>
          <a:cs typeface="+mn-cs"/>
        </a:defRPr>
      </a:lvl1pPr>
      <a:lvl2pPr marL="342887" algn="l" defTabSz="685775" rtl="0" eaLnBrk="1" latinLnBrk="0" hangingPunct="1">
        <a:defRPr sz="1324" kern="1200">
          <a:solidFill>
            <a:schemeClr val="tx1"/>
          </a:solidFill>
          <a:latin typeface="+mn-lt"/>
          <a:ea typeface="+mn-ea"/>
          <a:cs typeface="+mn-cs"/>
        </a:defRPr>
      </a:lvl2pPr>
      <a:lvl3pPr marL="685775" algn="l" defTabSz="685775" rtl="0" eaLnBrk="1" latinLnBrk="0" hangingPunct="1">
        <a:defRPr sz="1324" kern="1200">
          <a:solidFill>
            <a:schemeClr val="tx1"/>
          </a:solidFill>
          <a:latin typeface="+mn-lt"/>
          <a:ea typeface="+mn-ea"/>
          <a:cs typeface="+mn-cs"/>
        </a:defRPr>
      </a:lvl3pPr>
      <a:lvl4pPr marL="1028663" algn="l" defTabSz="685775" rtl="0" eaLnBrk="1" latinLnBrk="0" hangingPunct="1">
        <a:defRPr sz="1324" kern="1200">
          <a:solidFill>
            <a:schemeClr val="tx1"/>
          </a:solidFill>
          <a:latin typeface="+mn-lt"/>
          <a:ea typeface="+mn-ea"/>
          <a:cs typeface="+mn-cs"/>
        </a:defRPr>
      </a:lvl4pPr>
      <a:lvl5pPr marL="1371551" algn="l" defTabSz="685775" rtl="0" eaLnBrk="1" latinLnBrk="0" hangingPunct="1">
        <a:defRPr sz="1324" kern="1200">
          <a:solidFill>
            <a:schemeClr val="tx1"/>
          </a:solidFill>
          <a:latin typeface="+mn-lt"/>
          <a:ea typeface="+mn-ea"/>
          <a:cs typeface="+mn-cs"/>
        </a:defRPr>
      </a:lvl5pPr>
      <a:lvl6pPr marL="1714439" algn="l" defTabSz="685775" rtl="0" eaLnBrk="1" latinLnBrk="0" hangingPunct="1">
        <a:defRPr sz="1324" kern="1200">
          <a:solidFill>
            <a:schemeClr val="tx1"/>
          </a:solidFill>
          <a:latin typeface="+mn-lt"/>
          <a:ea typeface="+mn-ea"/>
          <a:cs typeface="+mn-cs"/>
        </a:defRPr>
      </a:lvl6pPr>
      <a:lvl7pPr marL="2057326" algn="l" defTabSz="685775" rtl="0" eaLnBrk="1" latinLnBrk="0" hangingPunct="1">
        <a:defRPr sz="1324" kern="1200">
          <a:solidFill>
            <a:schemeClr val="tx1"/>
          </a:solidFill>
          <a:latin typeface="+mn-lt"/>
          <a:ea typeface="+mn-ea"/>
          <a:cs typeface="+mn-cs"/>
        </a:defRPr>
      </a:lvl7pPr>
      <a:lvl8pPr marL="2400213" algn="l" defTabSz="685775" rtl="0" eaLnBrk="1" latinLnBrk="0" hangingPunct="1">
        <a:defRPr sz="1324" kern="1200">
          <a:solidFill>
            <a:schemeClr val="tx1"/>
          </a:solidFill>
          <a:latin typeface="+mn-lt"/>
          <a:ea typeface="+mn-ea"/>
          <a:cs typeface="+mn-cs"/>
        </a:defRPr>
      </a:lvl8pPr>
      <a:lvl9pPr marL="2743102" algn="l" defTabSz="685775"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www.timecockpit.com/" TargetMode="External"/><Relationship Id="rId2" Type="http://schemas.openxmlformats.org/officeDocument/2006/relationships/image" Target="../media/image18.jpeg"/><Relationship Id="rId1" Type="http://schemas.openxmlformats.org/officeDocument/2006/relationships/slideLayout" Target="../slideLayouts/slideLayout1.xml"/><Relationship Id="rId4" Type="http://schemas.openxmlformats.org/officeDocument/2006/relationships/hyperlink" Target="mailto:rainer@timecockpit.com"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resources.azure.com/" TargetMode="External"/><Relationship Id="rId2" Type="http://schemas.openxmlformats.org/officeDocument/2006/relationships/hyperlink" Target="https://github.com/rstropek/Samples/tree/master/ArmWorkshop/01-Simple-Windows-VM" TargetMode="Externa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azure.microsoft.com/en-us/documentation/articles/resource-manager-supported-services/" TargetMode="External"/><Relationship Id="rId2" Type="http://schemas.openxmlformats.org/officeDocument/2006/relationships/hyperlink" Target="https://azure.microsoft.com/en-us/documentation/articles/resource-group-overview/" TargetMode="External"/><Relationship Id="rId1" Type="http://schemas.openxmlformats.org/officeDocument/2006/relationships/slideLayout" Target="../slideLayouts/slideLayout3.xml"/><Relationship Id="rId4" Type="http://schemas.openxmlformats.org/officeDocument/2006/relationships/hyperlink" Target="https://azure.microsoft.com/en-us/documentation/articles/resource-group-authoring-templates/"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armviz.io/" TargetMode="External"/><Relationship Id="rId2" Type="http://schemas.openxmlformats.org/officeDocument/2006/relationships/hyperlink" Target="https://github.com/rstropek/Samples/tree/master/ArmWorkshop/02-Docker" TargetMode="External"/><Relationship Id="rId1" Type="http://schemas.openxmlformats.org/officeDocument/2006/relationships/slideLayout" Target="../slideLayouts/slideLayout14.xml"/><Relationship Id="rId4" Type="http://schemas.openxmlformats.org/officeDocument/2006/relationships/hyperlink" Target="https://github.com/Azure/azure-quickstart-templates/tree/master/201-web-app-vm-dsc" TargetMode="Externa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rstropek/Samples.git" TargetMode="Externa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rstropek/Samples/tree/master/ArmWorkshop/04-PaaS-Web-DB" TargetMode="Externa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hyperlink" Target="https://azure.microsoft.com/en-us/documentation/articles/resource-group-linked-templates/" TargetMode="External"/><Relationship Id="rId2" Type="http://schemas.openxmlformats.org/officeDocument/2006/relationships/hyperlink" Target="https://azure.microsoft.com/en-us/documentation/articles/resource-group-template-functions/" TargetMode="External"/><Relationship Id="rId1" Type="http://schemas.openxmlformats.org/officeDocument/2006/relationships/slideLayout" Target="../slideLayouts/slideLayout3.xml"/><Relationship Id="rId5" Type="http://schemas.openxmlformats.org/officeDocument/2006/relationships/hyperlink" Target="https://azure.microsoft.com/en-us/documentation/articles/best-practices-resource-manager-design-templates/" TargetMode="External"/><Relationship Id="rId4" Type="http://schemas.openxmlformats.org/officeDocument/2006/relationships/hyperlink" Target="https://azure.microsoft.com/en-us/documentation/articles/resource-group-create-multiple/"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hyperlink" Target="mailto:rainer@timecockpit.com"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23.pn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p:cNvSpPr>
            <a:spLocks noGrp="1"/>
          </p:cNvSpPr>
          <p:nvPr>
            <p:ph type="body" sz="quarter" idx="24"/>
          </p:nvPr>
        </p:nvSpPr>
        <p:spPr/>
        <p:txBody>
          <a:bodyPr/>
          <a:lstStyle/>
          <a:p>
            <a:r>
              <a:rPr lang="de-AT" dirty="0" err="1"/>
              <a:t>DevOps</a:t>
            </a:r>
            <a:r>
              <a:rPr lang="de-AT" dirty="0"/>
              <a:t> Conference</a:t>
            </a:r>
            <a:endParaRPr lang="en-US" dirty="0"/>
          </a:p>
        </p:txBody>
      </p:sp>
      <p:pic>
        <p:nvPicPr>
          <p:cNvPr id="21" name="Content Placeholder 23"/>
          <p:cNvPicPr>
            <a:picLocks noGrp="1" noChangeAspect="1"/>
          </p:cNvPicPr>
          <p:nvPr>
            <p:ph sz="quarter" idx="20"/>
          </p:nvPr>
        </p:nvPicPr>
        <p:blipFill>
          <a:blip r:embed="rId2" cstate="print">
            <a:extLst>
              <a:ext uri="{28A0092B-C50C-407E-A947-70E740481C1C}">
                <a14:useLocalDpi xmlns:a14="http://schemas.microsoft.com/office/drawing/2010/main" val="0"/>
              </a:ext>
            </a:extLst>
          </a:blip>
          <a:stretch>
            <a:fillRect/>
          </a:stretch>
        </p:blipFill>
        <p:spPr/>
      </p:pic>
      <p:sp>
        <p:nvSpPr>
          <p:cNvPr id="13" name="Title 12"/>
          <p:cNvSpPr>
            <a:spLocks noGrp="1"/>
          </p:cNvSpPr>
          <p:nvPr>
            <p:ph type="title"/>
          </p:nvPr>
        </p:nvSpPr>
        <p:spPr/>
        <p:txBody>
          <a:bodyPr/>
          <a:lstStyle/>
          <a:p>
            <a:r>
              <a:rPr lang="de-AT" dirty="0"/>
              <a:t>ARM</a:t>
            </a:r>
            <a:endParaRPr lang="en-US" dirty="0"/>
          </a:p>
        </p:txBody>
      </p:sp>
      <p:sp>
        <p:nvSpPr>
          <p:cNvPr id="14" name="Text Placeholder 13"/>
          <p:cNvSpPr>
            <a:spLocks noGrp="1"/>
          </p:cNvSpPr>
          <p:nvPr>
            <p:ph type="body" sz="quarter" idx="12"/>
          </p:nvPr>
        </p:nvSpPr>
        <p:spPr/>
        <p:txBody>
          <a:bodyPr/>
          <a:lstStyle/>
          <a:p>
            <a:r>
              <a:rPr lang="de-AT"/>
              <a:t>Rainer Stropek</a:t>
            </a:r>
            <a:endParaRPr lang="en-US" dirty="0"/>
          </a:p>
        </p:txBody>
      </p:sp>
      <p:sp>
        <p:nvSpPr>
          <p:cNvPr id="31" name="Text Placeholder 30"/>
          <p:cNvSpPr>
            <a:spLocks noGrp="1"/>
          </p:cNvSpPr>
          <p:nvPr>
            <p:ph type="body" sz="quarter" idx="13"/>
          </p:nvPr>
        </p:nvSpPr>
        <p:spPr/>
        <p:txBody>
          <a:bodyPr/>
          <a:lstStyle/>
          <a:p>
            <a:r>
              <a:rPr lang="de-AT" dirty="0" err="1"/>
              <a:t>software</a:t>
            </a:r>
            <a:r>
              <a:rPr lang="de-AT" dirty="0"/>
              <a:t> </a:t>
            </a:r>
            <a:r>
              <a:rPr lang="de-AT" dirty="0" err="1"/>
              <a:t>architects</a:t>
            </a:r>
            <a:r>
              <a:rPr lang="de-AT" dirty="0"/>
              <a:t> </a:t>
            </a:r>
            <a:r>
              <a:rPr lang="de-AT" dirty="0" err="1"/>
              <a:t>gmbh</a:t>
            </a:r>
            <a:endParaRPr lang="en-US" dirty="0"/>
          </a:p>
        </p:txBody>
      </p:sp>
      <p:sp>
        <p:nvSpPr>
          <p:cNvPr id="16" name="Text Placeholder 15"/>
          <p:cNvSpPr>
            <a:spLocks noGrp="1"/>
          </p:cNvSpPr>
          <p:nvPr>
            <p:ph type="body" sz="quarter" idx="15"/>
          </p:nvPr>
        </p:nvSpPr>
        <p:spPr/>
        <p:txBody>
          <a:bodyPr/>
          <a:lstStyle/>
          <a:p>
            <a:r>
              <a:rPr lang="de-AT">
                <a:hlinkClick r:id="rId3"/>
              </a:rPr>
              <a:t>http://www.timecockpit.com</a:t>
            </a:r>
            <a:endParaRPr lang="de-AT"/>
          </a:p>
          <a:p>
            <a:r>
              <a:rPr lang="de-AT">
                <a:hlinkClick r:id="rId4"/>
              </a:rPr>
              <a:t>rainer@timecockpit.com</a:t>
            </a:r>
            <a:endParaRPr lang="de-AT"/>
          </a:p>
          <a:p>
            <a:r>
              <a:rPr lang="de-AT"/>
              <a:t>@rstropek</a:t>
            </a:r>
            <a:endParaRPr lang="en-US" dirty="0"/>
          </a:p>
        </p:txBody>
      </p:sp>
      <p:sp>
        <p:nvSpPr>
          <p:cNvPr id="19" name="Text Placeholder 18"/>
          <p:cNvSpPr>
            <a:spLocks noGrp="1"/>
          </p:cNvSpPr>
          <p:nvPr>
            <p:ph type="body" sz="quarter" idx="25"/>
          </p:nvPr>
        </p:nvSpPr>
        <p:spPr/>
        <p:txBody>
          <a:bodyPr/>
          <a:lstStyle/>
          <a:p>
            <a:r>
              <a:rPr lang="de-AT" sz="1800" dirty="0"/>
              <a:t>Azure </a:t>
            </a:r>
            <a:r>
              <a:rPr lang="de-AT" sz="1800" dirty="0" err="1"/>
              <a:t>Resource</a:t>
            </a:r>
            <a:r>
              <a:rPr lang="de-AT" sz="1800" dirty="0"/>
              <a:t> Manager</a:t>
            </a:r>
            <a:endParaRPr lang="en-US" sz="1800" dirty="0"/>
          </a:p>
        </p:txBody>
      </p:sp>
      <p:sp>
        <p:nvSpPr>
          <p:cNvPr id="20" name="Text Placeholder 19"/>
          <p:cNvSpPr>
            <a:spLocks noGrp="1"/>
          </p:cNvSpPr>
          <p:nvPr>
            <p:ph type="body" sz="quarter" idx="26"/>
          </p:nvPr>
        </p:nvSpPr>
        <p:spPr/>
        <p:txBody>
          <a:bodyPr/>
          <a:lstStyle/>
          <a:p>
            <a:r>
              <a:rPr lang="de-AT" dirty="0"/>
              <a:t>Web</a:t>
            </a:r>
          </a:p>
          <a:p>
            <a:r>
              <a:rPr lang="de-AT" dirty="0"/>
              <a:t>Mail</a:t>
            </a:r>
          </a:p>
          <a:p>
            <a:r>
              <a:rPr lang="de-AT" dirty="0"/>
              <a:t>Twitter</a:t>
            </a:r>
            <a:endParaRPr lang="en-US" dirty="0"/>
          </a:p>
        </p:txBody>
      </p:sp>
    </p:spTree>
    <p:extLst>
      <p:ext uri="{BB962C8B-B14F-4D97-AF65-F5344CB8AC3E}">
        <p14:creationId xmlns:p14="http://schemas.microsoft.com/office/powerpoint/2010/main" val="254356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6"/>
          </p:nvPr>
        </p:nvSpPr>
        <p:spPr/>
        <p:txBody>
          <a:bodyPr/>
          <a:lstStyle/>
          <a:p>
            <a:r>
              <a:rPr lang="en-US"/>
              <a:t>Windows</a:t>
            </a:r>
          </a:p>
        </p:txBody>
      </p:sp>
      <p:sp>
        <p:nvSpPr>
          <p:cNvPr id="3" name="Textplatzhalter 2"/>
          <p:cNvSpPr>
            <a:spLocks noGrp="1"/>
          </p:cNvSpPr>
          <p:nvPr>
            <p:ph type="body" sz="quarter" idx="24"/>
          </p:nvPr>
        </p:nvSpPr>
        <p:spPr/>
        <p:txBody>
          <a:bodyPr/>
          <a:lstStyle/>
          <a:p>
            <a:r>
              <a:rPr lang="en-US" dirty="0">
                <a:hlinkClick r:id="rId2"/>
              </a:rPr>
              <a:t>01-Simple-Windows-VM</a:t>
            </a:r>
            <a:endParaRPr lang="en-US" dirty="0"/>
          </a:p>
          <a:p>
            <a:pPr lvl="1"/>
            <a:r>
              <a:rPr lang="en-US" dirty="0"/>
              <a:t>JSON ARM Template</a:t>
            </a:r>
          </a:p>
          <a:p>
            <a:pPr lvl="1"/>
            <a:r>
              <a:rPr lang="en-US" dirty="0"/>
              <a:t>Edit in </a:t>
            </a:r>
            <a:r>
              <a:rPr lang="en-US" dirty="0" err="1"/>
              <a:t>VSCode</a:t>
            </a:r>
            <a:endParaRPr lang="en-US" dirty="0"/>
          </a:p>
          <a:p>
            <a:pPr lvl="1"/>
            <a:r>
              <a:rPr lang="en-US" dirty="0"/>
              <a:t>Imperative PowerShell</a:t>
            </a:r>
          </a:p>
          <a:p>
            <a:r>
              <a:rPr lang="en-US" dirty="0"/>
              <a:t>Azure Resource Explorer</a:t>
            </a:r>
          </a:p>
          <a:p>
            <a:pPr lvl="1"/>
            <a:r>
              <a:rPr lang="en-US" dirty="0">
                <a:hlinkClick r:id="rId3"/>
              </a:rPr>
              <a:t>https://resources.azure.com/</a:t>
            </a:r>
            <a:endParaRPr lang="en-US" dirty="0"/>
          </a:p>
          <a:p>
            <a:r>
              <a:rPr lang="en-US" dirty="0"/>
              <a:t>Templates in Azure Portal</a:t>
            </a:r>
          </a:p>
          <a:p>
            <a:pPr lvl="1"/>
            <a:r>
              <a:rPr lang="en-US" dirty="0"/>
              <a:t>Get template from deployment</a:t>
            </a:r>
          </a:p>
          <a:p>
            <a:pPr lvl="1"/>
            <a:r>
              <a:rPr lang="en-US" dirty="0"/>
              <a:t>Generate scripts (PS and CLI)</a:t>
            </a:r>
          </a:p>
          <a:p>
            <a:r>
              <a:rPr lang="en-US" dirty="0"/>
              <a:t>Edit and create in VS2017</a:t>
            </a:r>
          </a:p>
        </p:txBody>
      </p:sp>
      <p:sp>
        <p:nvSpPr>
          <p:cNvPr id="8" name="Text Placeholder 7"/>
          <p:cNvSpPr>
            <a:spLocks noGrp="1"/>
          </p:cNvSpPr>
          <p:nvPr>
            <p:ph type="body" sz="quarter" idx="25"/>
          </p:nvPr>
        </p:nvSpPr>
        <p:spPr/>
        <p:txBody>
          <a:bodyPr/>
          <a:lstStyle/>
          <a:p>
            <a:endParaRPr lang="de-AT"/>
          </a:p>
        </p:txBody>
      </p:sp>
      <p:sp>
        <p:nvSpPr>
          <p:cNvPr id="9" name="Text Placeholder 8"/>
          <p:cNvSpPr>
            <a:spLocks noGrp="1"/>
          </p:cNvSpPr>
          <p:nvPr>
            <p:ph type="body" sz="quarter" idx="26"/>
          </p:nvPr>
        </p:nvSpPr>
        <p:spPr/>
        <p:txBody>
          <a:bodyPr/>
          <a:lstStyle/>
          <a:p>
            <a:endParaRPr lang="de-AT"/>
          </a:p>
        </p:txBody>
      </p:sp>
    </p:spTree>
    <p:extLst>
      <p:ext uri="{BB962C8B-B14F-4D97-AF65-F5344CB8AC3E}">
        <p14:creationId xmlns:p14="http://schemas.microsoft.com/office/powerpoint/2010/main" val="2646869833"/>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AT" dirty="0"/>
              <a:t>Helper Scripts</a:t>
            </a:r>
          </a:p>
        </p:txBody>
      </p:sp>
      <p:sp>
        <p:nvSpPr>
          <p:cNvPr id="7" name="Content Placeholder 6"/>
          <p:cNvSpPr>
            <a:spLocks noGrp="1"/>
          </p:cNvSpPr>
          <p:nvPr>
            <p:ph sz="quarter" idx="22"/>
          </p:nvPr>
        </p:nvSpPr>
        <p:spPr/>
        <p:txBody>
          <a:bodyPr/>
          <a:lstStyle/>
          <a:p>
            <a:r>
              <a:rPr lang="de-AT" i="1" dirty="0"/>
              <a:t># </a:t>
            </a:r>
            <a:r>
              <a:rPr lang="de-AT" i="1" dirty="0" err="1"/>
              <a:t>Get</a:t>
            </a:r>
            <a:r>
              <a:rPr lang="de-AT" i="1" dirty="0"/>
              <a:t> </a:t>
            </a:r>
            <a:r>
              <a:rPr lang="de-AT" i="1" dirty="0" err="1"/>
              <a:t>available</a:t>
            </a:r>
            <a:r>
              <a:rPr lang="de-AT" i="1" dirty="0"/>
              <a:t> </a:t>
            </a:r>
            <a:r>
              <a:rPr lang="de-AT" i="1" dirty="0" err="1"/>
              <a:t>regions</a:t>
            </a:r>
            <a:endParaRPr lang="de-AT" i="1" dirty="0"/>
          </a:p>
          <a:p>
            <a:r>
              <a:rPr lang="de-AT" dirty="0"/>
              <a:t>((</a:t>
            </a:r>
            <a:r>
              <a:rPr lang="de-AT" dirty="0" err="1"/>
              <a:t>Get-AzureRmResourceProvider</a:t>
            </a:r>
            <a:r>
              <a:rPr lang="de-AT" dirty="0"/>
              <a:t> -</a:t>
            </a:r>
            <a:r>
              <a:rPr lang="de-AT" dirty="0" err="1"/>
              <a:t>ProviderNamespace</a:t>
            </a:r>
            <a:r>
              <a:rPr lang="de-AT" dirty="0"/>
              <a:t> </a:t>
            </a:r>
            <a:r>
              <a:rPr lang="de-AT" dirty="0" err="1"/>
              <a:t>Microsoft.Web</a:t>
            </a:r>
            <a:r>
              <a:rPr lang="de-AT" dirty="0"/>
              <a:t>).</a:t>
            </a:r>
            <a:r>
              <a:rPr lang="de-AT" dirty="0" err="1"/>
              <a:t>ResourceTypes</a:t>
            </a:r>
            <a:r>
              <a:rPr lang="de-AT" dirty="0"/>
              <a:t> | </a:t>
            </a:r>
            <a:r>
              <a:rPr lang="de-AT" dirty="0" err="1"/>
              <a:t>Where-Object</a:t>
            </a:r>
            <a:r>
              <a:rPr lang="de-AT" dirty="0"/>
              <a:t> </a:t>
            </a:r>
            <a:r>
              <a:rPr lang="de-AT" dirty="0" err="1"/>
              <a:t>ResourceTypeName</a:t>
            </a:r>
            <a:r>
              <a:rPr lang="de-AT" dirty="0"/>
              <a:t> -</a:t>
            </a:r>
            <a:r>
              <a:rPr lang="de-AT" dirty="0" err="1"/>
              <a:t>eq</a:t>
            </a:r>
            <a:r>
              <a:rPr lang="de-AT" dirty="0"/>
              <a:t> </a:t>
            </a:r>
            <a:r>
              <a:rPr lang="de-AT" dirty="0" err="1"/>
              <a:t>sites</a:t>
            </a:r>
            <a:r>
              <a:rPr lang="de-AT" dirty="0"/>
              <a:t>).Locations</a:t>
            </a:r>
          </a:p>
          <a:p>
            <a:endParaRPr lang="de-AT" dirty="0"/>
          </a:p>
          <a:p>
            <a:r>
              <a:rPr lang="de-AT" i="1" dirty="0"/>
              <a:t># Find </a:t>
            </a:r>
            <a:r>
              <a:rPr lang="de-AT" i="1" dirty="0" err="1"/>
              <a:t>publisher</a:t>
            </a:r>
            <a:endParaRPr lang="de-AT" i="1" dirty="0"/>
          </a:p>
          <a:p>
            <a:r>
              <a:rPr lang="en-US" dirty="0"/>
              <a:t>Get-</a:t>
            </a:r>
            <a:r>
              <a:rPr lang="en-US" dirty="0" err="1"/>
              <a:t>AzureRmVMImagePublisher</a:t>
            </a:r>
            <a:r>
              <a:rPr lang="en-US" dirty="0"/>
              <a:t> -Location "North Europe" | Where { $_.</a:t>
            </a:r>
            <a:r>
              <a:rPr lang="en-US" dirty="0" err="1"/>
              <a:t>PublisherName</a:t>
            </a:r>
            <a:r>
              <a:rPr lang="en-US" dirty="0"/>
              <a:t> -like "*Canonical" } </a:t>
            </a:r>
          </a:p>
          <a:p>
            <a:endParaRPr lang="de-AT" dirty="0"/>
          </a:p>
          <a:p>
            <a:r>
              <a:rPr lang="de-AT" i="1" dirty="0"/>
              <a:t># Find </a:t>
            </a:r>
            <a:r>
              <a:rPr lang="de-AT" i="1" dirty="0" err="1"/>
              <a:t>offer</a:t>
            </a:r>
            <a:endParaRPr lang="de-AT" i="1" dirty="0"/>
          </a:p>
          <a:p>
            <a:r>
              <a:rPr lang="de-AT" dirty="0" err="1"/>
              <a:t>Get-AzureRmVMImageOffer</a:t>
            </a:r>
            <a:r>
              <a:rPr lang="de-AT" dirty="0"/>
              <a:t> -Location "North Europe" -</a:t>
            </a:r>
            <a:r>
              <a:rPr lang="de-AT" dirty="0" err="1"/>
              <a:t>PublisherName</a:t>
            </a:r>
            <a:r>
              <a:rPr lang="de-AT" dirty="0"/>
              <a:t> "</a:t>
            </a:r>
            <a:r>
              <a:rPr lang="de-AT" dirty="0" err="1"/>
              <a:t>Canonical</a:t>
            </a:r>
            <a:r>
              <a:rPr lang="de-AT" dirty="0"/>
              <a:t>" | </a:t>
            </a:r>
            <a:r>
              <a:rPr lang="de-AT" dirty="0" err="1"/>
              <a:t>Where</a:t>
            </a:r>
            <a:r>
              <a:rPr lang="de-AT" dirty="0"/>
              <a:t> { $_.</a:t>
            </a:r>
            <a:r>
              <a:rPr lang="de-AT" dirty="0" err="1"/>
              <a:t>Offer</a:t>
            </a:r>
            <a:r>
              <a:rPr lang="de-AT" dirty="0"/>
              <a:t> -like "*Ubuntu*" }</a:t>
            </a:r>
          </a:p>
          <a:p>
            <a:endParaRPr lang="de-AT" dirty="0"/>
          </a:p>
          <a:p>
            <a:r>
              <a:rPr lang="de-AT" i="1" dirty="0"/>
              <a:t># Find SKU</a:t>
            </a:r>
          </a:p>
          <a:p>
            <a:r>
              <a:rPr lang="en-US" dirty="0"/>
              <a:t>Get-</a:t>
            </a:r>
            <a:r>
              <a:rPr lang="en-US" dirty="0" err="1"/>
              <a:t>AzureRmVMImageSku</a:t>
            </a:r>
            <a:r>
              <a:rPr lang="en-US" dirty="0"/>
              <a:t> -Location "North Europe" -</a:t>
            </a:r>
            <a:r>
              <a:rPr lang="en-US" dirty="0" err="1"/>
              <a:t>PublisherName</a:t>
            </a:r>
            <a:r>
              <a:rPr lang="en-US" dirty="0"/>
              <a:t> "Canonical" -Offer "</a:t>
            </a:r>
            <a:r>
              <a:rPr lang="en-US" dirty="0" err="1"/>
              <a:t>UbuntuServer</a:t>
            </a:r>
            <a:r>
              <a:rPr lang="en-US" dirty="0"/>
              <a:t>" </a:t>
            </a:r>
          </a:p>
          <a:p>
            <a:endParaRPr lang="de-AT" dirty="0"/>
          </a:p>
          <a:p>
            <a:endParaRPr lang="de-AT" dirty="0"/>
          </a:p>
        </p:txBody>
      </p:sp>
      <p:sp>
        <p:nvSpPr>
          <p:cNvPr id="8" name="Text Placeholder 7"/>
          <p:cNvSpPr>
            <a:spLocks noGrp="1"/>
          </p:cNvSpPr>
          <p:nvPr>
            <p:ph type="body" sz="quarter" idx="23"/>
          </p:nvPr>
        </p:nvSpPr>
        <p:spPr/>
        <p:txBody>
          <a:bodyPr/>
          <a:lstStyle/>
          <a:p>
            <a:endParaRPr lang="de-AT"/>
          </a:p>
        </p:txBody>
      </p:sp>
      <p:sp>
        <p:nvSpPr>
          <p:cNvPr id="9" name="Text Placeholder 8"/>
          <p:cNvSpPr>
            <a:spLocks noGrp="1"/>
          </p:cNvSpPr>
          <p:nvPr>
            <p:ph type="body" sz="quarter" idx="24"/>
          </p:nvPr>
        </p:nvSpPr>
        <p:spPr/>
        <p:txBody>
          <a:bodyPr/>
          <a:lstStyle/>
          <a:p>
            <a:endParaRPr lang="de-AT" dirty="0"/>
          </a:p>
        </p:txBody>
      </p:sp>
      <p:sp>
        <p:nvSpPr>
          <p:cNvPr id="10" name="Text Placeholder 9"/>
          <p:cNvSpPr>
            <a:spLocks noGrp="1"/>
          </p:cNvSpPr>
          <p:nvPr>
            <p:ph type="body" sz="quarter" idx="25"/>
          </p:nvPr>
        </p:nvSpPr>
        <p:spPr/>
        <p:txBody>
          <a:bodyPr/>
          <a:lstStyle/>
          <a:p>
            <a:endParaRPr lang="de-AT"/>
          </a:p>
        </p:txBody>
      </p:sp>
    </p:spTree>
    <p:extLst>
      <p:ext uri="{BB962C8B-B14F-4D97-AF65-F5344CB8AC3E}">
        <p14:creationId xmlns:p14="http://schemas.microsoft.com/office/powerpoint/2010/main" val="3906671068"/>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a:t>Resources</a:t>
            </a:r>
            <a:endParaRPr lang="de-AT" dirty="0"/>
          </a:p>
        </p:txBody>
      </p:sp>
      <p:sp>
        <p:nvSpPr>
          <p:cNvPr id="5" name="Inhaltsplatzhalter 4"/>
          <p:cNvSpPr>
            <a:spLocks noGrp="1"/>
          </p:cNvSpPr>
          <p:nvPr>
            <p:ph sz="quarter" idx="12"/>
          </p:nvPr>
        </p:nvSpPr>
        <p:spPr/>
        <p:txBody>
          <a:bodyPr/>
          <a:lstStyle/>
          <a:p>
            <a:r>
              <a:rPr lang="en-US" dirty="0"/>
              <a:t>Resource Manager Overview</a:t>
            </a:r>
          </a:p>
          <a:p>
            <a:pPr lvl="1"/>
            <a:r>
              <a:rPr lang="en-US" dirty="0">
                <a:hlinkClick r:id="rId2"/>
              </a:rPr>
              <a:t>https://azure.microsoft.com/en-us/documentation/articles/resource-group-overview/</a:t>
            </a:r>
            <a:endParaRPr lang="en-US" dirty="0"/>
          </a:p>
          <a:p>
            <a:r>
              <a:rPr lang="en-US" dirty="0"/>
              <a:t>Supported Services</a:t>
            </a:r>
          </a:p>
          <a:p>
            <a:pPr lvl="1"/>
            <a:r>
              <a:rPr lang="en-US" dirty="0">
                <a:hlinkClick r:id="rId3"/>
              </a:rPr>
              <a:t>https://azure.microsoft.com/en-us/documentation/articles/resource-manager-supported-services/</a:t>
            </a:r>
            <a:endParaRPr lang="en-US" dirty="0"/>
          </a:p>
          <a:p>
            <a:r>
              <a:rPr lang="en-US" dirty="0"/>
              <a:t>Template Language Reference</a:t>
            </a:r>
          </a:p>
          <a:p>
            <a:pPr lvl="1"/>
            <a:r>
              <a:rPr lang="en-US" dirty="0">
                <a:hlinkClick r:id="rId4"/>
              </a:rPr>
              <a:t>https://azure.microsoft.com/en-us/documentation/articles/resource-group-authoring-templates/</a:t>
            </a:r>
            <a:endParaRPr lang="en-US" dirty="0"/>
          </a:p>
          <a:p>
            <a:pPr lvl="1"/>
            <a:endParaRPr lang="en-US" dirty="0"/>
          </a:p>
        </p:txBody>
      </p:sp>
      <p:sp>
        <p:nvSpPr>
          <p:cNvPr id="6" name="Textplatzhalter 5"/>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2300809807"/>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6"/>
          </p:nvPr>
        </p:nvSpPr>
        <p:spPr/>
        <p:txBody>
          <a:bodyPr/>
          <a:lstStyle/>
          <a:p>
            <a:r>
              <a:rPr lang="de-AT" dirty="0"/>
              <a:t>Linux</a:t>
            </a:r>
          </a:p>
        </p:txBody>
      </p:sp>
      <p:sp>
        <p:nvSpPr>
          <p:cNvPr id="3" name="Textplatzhalter 2"/>
          <p:cNvSpPr>
            <a:spLocks noGrp="1"/>
          </p:cNvSpPr>
          <p:nvPr>
            <p:ph type="body" sz="quarter" idx="24"/>
          </p:nvPr>
        </p:nvSpPr>
        <p:spPr/>
        <p:txBody>
          <a:bodyPr/>
          <a:lstStyle/>
          <a:p>
            <a:r>
              <a:rPr lang="de-AT" dirty="0">
                <a:hlinkClick r:id="rId2"/>
              </a:rPr>
              <a:t>02-Docker</a:t>
            </a:r>
            <a:endParaRPr lang="de-AT" dirty="0"/>
          </a:p>
          <a:p>
            <a:pPr lvl="1"/>
            <a:r>
              <a:rPr lang="de-AT" dirty="0"/>
              <a:t>Docker </a:t>
            </a:r>
            <a:r>
              <a:rPr lang="de-AT" dirty="0" err="1"/>
              <a:t>extension</a:t>
            </a:r>
            <a:endParaRPr lang="de-AT" dirty="0"/>
          </a:p>
          <a:p>
            <a:pPr lvl="1"/>
            <a:r>
              <a:rPr lang="de-AT" dirty="0"/>
              <a:t>Custom </a:t>
            </a:r>
            <a:r>
              <a:rPr lang="de-AT" dirty="0" err="1"/>
              <a:t>script</a:t>
            </a:r>
            <a:r>
              <a:rPr lang="de-AT" dirty="0"/>
              <a:t> </a:t>
            </a:r>
            <a:r>
              <a:rPr lang="de-AT" dirty="0" err="1"/>
              <a:t>extension</a:t>
            </a:r>
            <a:endParaRPr lang="de-AT" dirty="0"/>
          </a:p>
          <a:p>
            <a:r>
              <a:rPr lang="de-AT" dirty="0" err="1"/>
              <a:t>Tagging</a:t>
            </a:r>
            <a:endParaRPr lang="de-AT" dirty="0"/>
          </a:p>
          <a:p>
            <a:pPr lvl="1"/>
            <a:r>
              <a:rPr lang="de-AT" dirty="0"/>
              <a:t>Tags in ARM </a:t>
            </a:r>
            <a:r>
              <a:rPr lang="de-AT" dirty="0" err="1"/>
              <a:t>template</a:t>
            </a:r>
            <a:endParaRPr lang="de-AT" dirty="0"/>
          </a:p>
          <a:p>
            <a:pPr lvl="1"/>
            <a:r>
              <a:rPr lang="de-AT" dirty="0"/>
              <a:t>Tags in Azure </a:t>
            </a:r>
            <a:r>
              <a:rPr lang="de-AT" dirty="0" err="1"/>
              <a:t>portal</a:t>
            </a:r>
            <a:endParaRPr lang="de-AT" dirty="0"/>
          </a:p>
          <a:p>
            <a:r>
              <a:rPr lang="de-AT" dirty="0"/>
              <a:t>ARM Visualizer</a:t>
            </a:r>
          </a:p>
          <a:p>
            <a:pPr lvl="1"/>
            <a:r>
              <a:rPr lang="de-AT" dirty="0">
                <a:hlinkClick r:id="rId3"/>
              </a:rPr>
              <a:t>http://armviz.io/</a:t>
            </a:r>
            <a:endParaRPr lang="de-AT" dirty="0"/>
          </a:p>
        </p:txBody>
      </p:sp>
      <p:sp>
        <p:nvSpPr>
          <p:cNvPr id="4" name="Textplatzhalter 3"/>
          <p:cNvSpPr>
            <a:spLocks noGrp="1"/>
          </p:cNvSpPr>
          <p:nvPr>
            <p:ph type="body" sz="quarter" idx="25"/>
          </p:nvPr>
        </p:nvSpPr>
        <p:spPr/>
        <p:txBody>
          <a:bodyPr/>
          <a:lstStyle/>
          <a:p>
            <a:endParaRPr lang="de-AT"/>
          </a:p>
        </p:txBody>
      </p:sp>
      <p:sp>
        <p:nvSpPr>
          <p:cNvPr id="5" name="Textplatzhalter 4"/>
          <p:cNvSpPr>
            <a:spLocks noGrp="1"/>
          </p:cNvSpPr>
          <p:nvPr>
            <p:ph type="body" sz="quarter" idx="26"/>
          </p:nvPr>
        </p:nvSpPr>
        <p:spPr/>
        <p:txBody>
          <a:bodyPr/>
          <a:lstStyle/>
          <a:p>
            <a:r>
              <a:rPr lang="de-AT" dirty="0" err="1"/>
              <a:t>For</a:t>
            </a:r>
            <a:r>
              <a:rPr lang="de-AT" dirty="0"/>
              <a:t> </a:t>
            </a:r>
            <a:r>
              <a:rPr lang="de-AT" dirty="0" err="1"/>
              <a:t>PowerShell</a:t>
            </a:r>
            <a:r>
              <a:rPr lang="de-AT" dirty="0"/>
              <a:t> DSC </a:t>
            </a:r>
            <a:r>
              <a:rPr lang="de-AT" dirty="0" err="1"/>
              <a:t>extension</a:t>
            </a:r>
            <a:r>
              <a:rPr lang="de-AT" dirty="0"/>
              <a:t> </a:t>
            </a:r>
            <a:r>
              <a:rPr lang="de-AT" dirty="0" err="1"/>
              <a:t>see</a:t>
            </a:r>
            <a:r>
              <a:rPr lang="de-AT" dirty="0"/>
              <a:t> </a:t>
            </a:r>
            <a:r>
              <a:rPr lang="de-AT" dirty="0">
                <a:hlinkClick r:id="rId4"/>
              </a:rPr>
              <a:t>https://github.com/Azure/azure-quickstart-templates/tree/master/201-web-app-vm-dsc</a:t>
            </a:r>
            <a:r>
              <a:rPr lang="de-AT" dirty="0"/>
              <a:t> </a:t>
            </a:r>
          </a:p>
        </p:txBody>
      </p:sp>
    </p:spTree>
    <p:extLst>
      <p:ext uri="{BB962C8B-B14F-4D97-AF65-F5344CB8AC3E}">
        <p14:creationId xmlns:p14="http://schemas.microsoft.com/office/powerpoint/2010/main" val="3462479510"/>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AT" dirty="0"/>
              <a:t>Azure CLI 2.0</a:t>
            </a:r>
          </a:p>
        </p:txBody>
      </p:sp>
      <p:sp>
        <p:nvSpPr>
          <p:cNvPr id="7" name="Content Placeholder 6"/>
          <p:cNvSpPr>
            <a:spLocks noGrp="1"/>
          </p:cNvSpPr>
          <p:nvPr>
            <p:ph sz="quarter" idx="22"/>
          </p:nvPr>
        </p:nvSpPr>
        <p:spPr/>
        <p:txBody>
          <a:bodyPr/>
          <a:lstStyle/>
          <a:p>
            <a:r>
              <a:rPr lang="en-US" noProof="1"/>
              <a:t>docker run -it --rm -v azuresdk/azure-cli-python</a:t>
            </a:r>
          </a:p>
          <a:p>
            <a:r>
              <a:rPr lang="en-US" noProof="1"/>
              <a:t>	git clone </a:t>
            </a:r>
            <a:r>
              <a:rPr lang="en-US" noProof="1">
                <a:hlinkClick r:id="rId2"/>
              </a:rPr>
              <a:t>https://github.com/rstropek/Samples.git</a:t>
            </a:r>
            <a:endParaRPr lang="en-US" noProof="1"/>
          </a:p>
          <a:p>
            <a:endParaRPr lang="en-US" noProof="1"/>
          </a:p>
          <a:p>
            <a:r>
              <a:rPr lang="en-US" noProof="1"/>
              <a:t>	az login</a:t>
            </a:r>
          </a:p>
          <a:p>
            <a:r>
              <a:rPr lang="en-US" noProof="1"/>
              <a:t>	az account list | \</a:t>
            </a:r>
          </a:p>
          <a:p>
            <a:r>
              <a:rPr lang="en-US" noProof="1"/>
              <a:t>		jq '.[] | select(.name | startswith("MVP")) | .name'</a:t>
            </a:r>
          </a:p>
          <a:p>
            <a:r>
              <a:rPr lang="en-US" noProof="1"/>
              <a:t>	az account set --subscription "..."</a:t>
            </a:r>
          </a:p>
          <a:p>
            <a:r>
              <a:rPr lang="en-US" noProof="1"/>
              <a:t>	</a:t>
            </a:r>
          </a:p>
          <a:p>
            <a:r>
              <a:rPr lang="en-US" noProof="1"/>
              <a:t>	az group create --name RehDOCLt17 --location "North Europe"</a:t>
            </a:r>
          </a:p>
          <a:p>
            <a:endParaRPr lang="en-US" noProof="1"/>
          </a:p>
          <a:p>
            <a:r>
              <a:rPr lang="en-US" noProof="1"/>
              <a:t>	az vm image list -o table</a:t>
            </a:r>
          </a:p>
          <a:p>
            <a:r>
              <a:rPr lang="en-US" noProof="1"/>
              <a:t>	az group deployment create --name Deployment \</a:t>
            </a:r>
          </a:p>
          <a:p>
            <a:r>
              <a:rPr lang="en-US" noProof="1"/>
              <a:t>		--resource-group RehDOCLt17 \</a:t>
            </a:r>
          </a:p>
          <a:p>
            <a:r>
              <a:rPr lang="en-US" noProof="1"/>
              <a:t>		--template-file azuredeploy.json \</a:t>
            </a:r>
          </a:p>
          <a:p>
            <a:r>
              <a:rPr lang="en-US" noProof="1"/>
              <a:t>		--parameters @./azuredeploy.parameters.json</a:t>
            </a:r>
          </a:p>
        </p:txBody>
      </p:sp>
      <p:sp>
        <p:nvSpPr>
          <p:cNvPr id="8" name="Text Placeholder 7"/>
          <p:cNvSpPr>
            <a:spLocks noGrp="1"/>
          </p:cNvSpPr>
          <p:nvPr>
            <p:ph type="body" sz="quarter" idx="23"/>
          </p:nvPr>
        </p:nvSpPr>
        <p:spPr/>
        <p:txBody>
          <a:bodyPr/>
          <a:lstStyle/>
          <a:p>
            <a:endParaRPr lang="de-AT"/>
          </a:p>
        </p:txBody>
      </p:sp>
      <p:sp>
        <p:nvSpPr>
          <p:cNvPr id="9" name="Text Placeholder 8"/>
          <p:cNvSpPr>
            <a:spLocks noGrp="1"/>
          </p:cNvSpPr>
          <p:nvPr>
            <p:ph type="body" sz="quarter" idx="24"/>
          </p:nvPr>
        </p:nvSpPr>
        <p:spPr/>
        <p:txBody>
          <a:bodyPr/>
          <a:lstStyle/>
          <a:p>
            <a:endParaRPr lang="de-AT"/>
          </a:p>
        </p:txBody>
      </p:sp>
      <p:sp>
        <p:nvSpPr>
          <p:cNvPr id="10" name="Text Placeholder 9"/>
          <p:cNvSpPr>
            <a:spLocks noGrp="1"/>
          </p:cNvSpPr>
          <p:nvPr>
            <p:ph type="body" sz="quarter" idx="25"/>
          </p:nvPr>
        </p:nvSpPr>
        <p:spPr/>
        <p:txBody>
          <a:bodyPr/>
          <a:lstStyle/>
          <a:p>
            <a:endParaRPr lang="de-AT"/>
          </a:p>
        </p:txBody>
      </p:sp>
    </p:spTree>
    <p:extLst>
      <p:ext uri="{BB962C8B-B14F-4D97-AF65-F5344CB8AC3E}">
        <p14:creationId xmlns:p14="http://schemas.microsoft.com/office/powerpoint/2010/main" val="1254685608"/>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a:t>Support for IaaS and PaaS</a:t>
            </a:r>
            <a:endParaRPr lang="de-AT" dirty="0"/>
          </a:p>
        </p:txBody>
      </p:sp>
      <p:sp>
        <p:nvSpPr>
          <p:cNvPr id="5" name="Inhaltsplatzhalter 4"/>
          <p:cNvSpPr>
            <a:spLocks noGrp="1"/>
          </p:cNvSpPr>
          <p:nvPr>
            <p:ph sz="quarter" idx="12"/>
          </p:nvPr>
        </p:nvSpPr>
        <p:spPr/>
        <p:txBody>
          <a:bodyPr/>
          <a:lstStyle/>
          <a:p>
            <a:r>
              <a:rPr lang="en-US" dirty="0"/>
              <a:t>Support for IaaS</a:t>
            </a:r>
          </a:p>
          <a:p>
            <a:pPr lvl="1"/>
            <a:r>
              <a:rPr lang="en-US" dirty="0"/>
              <a:t>Incl. Networking</a:t>
            </a:r>
          </a:p>
          <a:p>
            <a:r>
              <a:rPr lang="en-US" dirty="0"/>
              <a:t>Support for PaaS</a:t>
            </a:r>
          </a:p>
          <a:p>
            <a:r>
              <a:rPr lang="en-US" dirty="0"/>
              <a:t>Mixed environments</a:t>
            </a:r>
          </a:p>
          <a:p>
            <a:pPr lvl="1"/>
            <a:r>
              <a:rPr lang="en-US" dirty="0"/>
              <a:t>E.g. web app in IaaS, SQL DB in PaaS</a:t>
            </a:r>
          </a:p>
        </p:txBody>
      </p:sp>
      <p:sp>
        <p:nvSpPr>
          <p:cNvPr id="6" name="Textplatzhalter 5"/>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2738668082"/>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6"/>
          </p:nvPr>
        </p:nvSpPr>
        <p:spPr/>
        <p:txBody>
          <a:bodyPr/>
          <a:lstStyle/>
          <a:p>
            <a:r>
              <a:rPr lang="de-AT" dirty="0" err="1"/>
              <a:t>PaaS</a:t>
            </a:r>
            <a:endParaRPr lang="de-AT" dirty="0"/>
          </a:p>
        </p:txBody>
      </p:sp>
      <p:sp>
        <p:nvSpPr>
          <p:cNvPr id="3" name="Textplatzhalter 2"/>
          <p:cNvSpPr>
            <a:spLocks noGrp="1"/>
          </p:cNvSpPr>
          <p:nvPr>
            <p:ph type="body" sz="quarter" idx="24"/>
          </p:nvPr>
        </p:nvSpPr>
        <p:spPr/>
        <p:txBody>
          <a:bodyPr/>
          <a:lstStyle/>
          <a:p>
            <a:r>
              <a:rPr lang="de-AT" dirty="0">
                <a:hlinkClick r:id="rId2"/>
              </a:rPr>
              <a:t>04-PaaS-Web-DB</a:t>
            </a:r>
            <a:endParaRPr lang="de-AT" dirty="0"/>
          </a:p>
          <a:p>
            <a:pPr lvl="1"/>
            <a:r>
              <a:rPr lang="de-AT" dirty="0"/>
              <a:t>Azure SQL DB </a:t>
            </a:r>
            <a:r>
              <a:rPr lang="de-AT" dirty="0" err="1"/>
              <a:t>with</a:t>
            </a:r>
            <a:r>
              <a:rPr lang="de-AT" dirty="0"/>
              <a:t> Firewall</a:t>
            </a:r>
          </a:p>
          <a:p>
            <a:pPr lvl="1"/>
            <a:r>
              <a:rPr lang="de-AT" dirty="0"/>
              <a:t>Azure App Service</a:t>
            </a:r>
          </a:p>
          <a:p>
            <a:r>
              <a:rPr lang="de-AT" dirty="0" err="1"/>
              <a:t>PaaS</a:t>
            </a:r>
            <a:r>
              <a:rPr lang="de-AT" dirty="0"/>
              <a:t> </a:t>
            </a:r>
            <a:r>
              <a:rPr lang="de-AT" dirty="0" err="1"/>
              <a:t>advantages</a:t>
            </a:r>
            <a:endParaRPr lang="de-AT" dirty="0"/>
          </a:p>
          <a:p>
            <a:pPr lvl="1"/>
            <a:r>
              <a:rPr lang="de-AT" dirty="0"/>
              <a:t>Portal: </a:t>
            </a:r>
            <a:r>
              <a:rPr lang="de-AT" dirty="0" err="1"/>
              <a:t>Scaling</a:t>
            </a:r>
            <a:r>
              <a:rPr lang="de-AT" dirty="0"/>
              <a:t> &amp; Management</a:t>
            </a:r>
          </a:p>
          <a:p>
            <a:pPr lvl="1"/>
            <a:r>
              <a:rPr lang="de-AT" dirty="0" err="1"/>
              <a:t>Scale</a:t>
            </a:r>
            <a:r>
              <a:rPr lang="de-AT" dirty="0"/>
              <a:t> via ARM </a:t>
            </a:r>
            <a:r>
              <a:rPr lang="de-AT" dirty="0" err="1"/>
              <a:t>template</a:t>
            </a:r>
            <a:endParaRPr lang="de-AT" dirty="0"/>
          </a:p>
        </p:txBody>
      </p:sp>
      <p:sp>
        <p:nvSpPr>
          <p:cNvPr id="4" name="Textplatzhalter 3"/>
          <p:cNvSpPr>
            <a:spLocks noGrp="1"/>
          </p:cNvSpPr>
          <p:nvPr>
            <p:ph type="body" sz="quarter" idx="25"/>
          </p:nvPr>
        </p:nvSpPr>
        <p:spPr/>
        <p:txBody>
          <a:bodyPr/>
          <a:lstStyle/>
          <a:p>
            <a:endParaRPr lang="de-AT"/>
          </a:p>
        </p:txBody>
      </p:sp>
      <p:sp>
        <p:nvSpPr>
          <p:cNvPr id="5" name="Textplatzhalter 4"/>
          <p:cNvSpPr>
            <a:spLocks noGrp="1"/>
          </p:cNvSpPr>
          <p:nvPr>
            <p:ph type="body" sz="quarter" idx="26"/>
          </p:nvPr>
        </p:nvSpPr>
        <p:spPr/>
        <p:txBody>
          <a:bodyPr/>
          <a:lstStyle/>
          <a:p>
            <a:endParaRPr lang="de-AT" dirty="0"/>
          </a:p>
        </p:txBody>
      </p:sp>
    </p:spTree>
    <p:extLst>
      <p:ext uri="{BB962C8B-B14F-4D97-AF65-F5344CB8AC3E}">
        <p14:creationId xmlns:p14="http://schemas.microsoft.com/office/powerpoint/2010/main" val="41515690"/>
      </p:ext>
    </p:extLst>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a:t>Advanced Concepts, Resources</a:t>
            </a:r>
            <a:endParaRPr lang="de-AT" dirty="0"/>
          </a:p>
        </p:txBody>
      </p:sp>
      <p:sp>
        <p:nvSpPr>
          <p:cNvPr id="5" name="Inhaltsplatzhalter 4"/>
          <p:cNvSpPr>
            <a:spLocks noGrp="1"/>
          </p:cNvSpPr>
          <p:nvPr>
            <p:ph sz="quarter" idx="12"/>
          </p:nvPr>
        </p:nvSpPr>
        <p:spPr/>
        <p:txBody>
          <a:bodyPr/>
          <a:lstStyle/>
          <a:p>
            <a:r>
              <a:rPr lang="en-US" sz="2000" dirty="0"/>
              <a:t>Template functions</a:t>
            </a:r>
          </a:p>
          <a:p>
            <a:pPr lvl="1"/>
            <a:r>
              <a:rPr lang="en-US" sz="1400" dirty="0"/>
              <a:t>E.g. string functions, numeric functions, array functions, deployment values, etc.</a:t>
            </a:r>
          </a:p>
          <a:p>
            <a:pPr lvl="1"/>
            <a:r>
              <a:rPr lang="en-US" sz="1400" dirty="0">
                <a:hlinkClick r:id="rId2"/>
              </a:rPr>
              <a:t>https://azure.microsoft.com/en-us/documentation/articles/resource-group-template-functions/</a:t>
            </a:r>
            <a:endParaRPr lang="en-US" sz="1400" dirty="0"/>
          </a:p>
          <a:p>
            <a:r>
              <a:rPr lang="en-US" sz="2000" dirty="0"/>
              <a:t>Template linking</a:t>
            </a:r>
          </a:p>
          <a:p>
            <a:pPr lvl="1"/>
            <a:r>
              <a:rPr lang="en-US" sz="1400" dirty="0">
                <a:hlinkClick r:id="rId3"/>
              </a:rPr>
              <a:t>https://azure.microsoft.com/en-us/documentation/articles/resource-group-linked-templates/</a:t>
            </a:r>
            <a:endParaRPr lang="en-US" sz="1400" dirty="0"/>
          </a:p>
          <a:p>
            <a:r>
              <a:rPr lang="en-US" sz="2000" dirty="0"/>
              <a:t>Creating multiple instances</a:t>
            </a:r>
          </a:p>
          <a:p>
            <a:pPr lvl="1"/>
            <a:r>
              <a:rPr lang="en-US" sz="1400" dirty="0">
                <a:hlinkClick r:id="rId4"/>
              </a:rPr>
              <a:t>https://azure.microsoft.com/en-us/documentation/articles/resource-group-create-multiple/</a:t>
            </a:r>
            <a:endParaRPr lang="en-US" sz="1400" dirty="0"/>
          </a:p>
          <a:p>
            <a:r>
              <a:rPr lang="en-US" sz="2000" dirty="0"/>
              <a:t>Best Practices</a:t>
            </a:r>
          </a:p>
          <a:p>
            <a:pPr lvl="1"/>
            <a:r>
              <a:rPr lang="en-US" sz="1400" dirty="0">
                <a:hlinkClick r:id="rId5"/>
              </a:rPr>
              <a:t>https://azure.microsoft.com/en-us/documentation/articles/best-practices-resource-manager-design-templates/</a:t>
            </a:r>
            <a:endParaRPr lang="en-US" sz="1400" dirty="0"/>
          </a:p>
        </p:txBody>
      </p:sp>
      <p:sp>
        <p:nvSpPr>
          <p:cNvPr id="6" name="Textplatzhalter 5"/>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3828512876"/>
      </p:ext>
    </p:extLst>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a:t>Summary</a:t>
            </a:r>
            <a:endParaRPr lang="de-AT" dirty="0"/>
          </a:p>
        </p:txBody>
      </p:sp>
      <p:sp>
        <p:nvSpPr>
          <p:cNvPr id="5" name="Inhaltsplatzhalter 4"/>
          <p:cNvSpPr>
            <a:spLocks noGrp="1"/>
          </p:cNvSpPr>
          <p:nvPr>
            <p:ph sz="quarter" idx="12"/>
          </p:nvPr>
        </p:nvSpPr>
        <p:spPr/>
        <p:txBody>
          <a:bodyPr/>
          <a:lstStyle/>
          <a:p>
            <a:r>
              <a:rPr lang="en-US"/>
              <a:t>Infrastructure is code</a:t>
            </a:r>
          </a:p>
          <a:p>
            <a:r>
              <a:rPr lang="en-US" dirty="0"/>
              <a:t>ARM makes Azure ready for large-scale</a:t>
            </a:r>
          </a:p>
          <a:p>
            <a:pPr lvl="1"/>
            <a:r>
              <a:rPr lang="en-US" dirty="0"/>
              <a:t>Number of resources, regions, etc.</a:t>
            </a:r>
          </a:p>
          <a:p>
            <a:r>
              <a:rPr lang="en-US" dirty="0"/>
              <a:t>ARM makes management easier</a:t>
            </a:r>
          </a:p>
          <a:p>
            <a:pPr lvl="1"/>
            <a:r>
              <a:rPr lang="en-US" dirty="0"/>
              <a:t>E.g. </a:t>
            </a:r>
            <a:r>
              <a:rPr lang="en-US" dirty="0" err="1"/>
              <a:t>idempotency</a:t>
            </a:r>
            <a:r>
              <a:rPr lang="en-US" dirty="0"/>
              <a:t>, tags, access control</a:t>
            </a:r>
          </a:p>
          <a:p>
            <a:r>
              <a:rPr lang="en-US" dirty="0"/>
              <a:t>ARM is cross-platform</a:t>
            </a:r>
          </a:p>
          <a:p>
            <a:pPr lvl="1"/>
            <a:r>
              <a:rPr lang="en-US" dirty="0"/>
              <a:t>PowerShell, Azure CLI, or REST</a:t>
            </a:r>
          </a:p>
          <a:p>
            <a:pPr lvl="1"/>
            <a:r>
              <a:rPr lang="en-US" dirty="0"/>
              <a:t>Create Linux and Windows resources</a:t>
            </a:r>
          </a:p>
        </p:txBody>
      </p:sp>
      <p:sp>
        <p:nvSpPr>
          <p:cNvPr id="7" name="Text Placeholder 6"/>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753297669"/>
      </p:ext>
    </p:extLst>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24"/>
          </p:nvPr>
        </p:nvSpPr>
        <p:spPr>
          <a:xfrm>
            <a:off x="1141413" y="339725"/>
            <a:ext cx="7751762" cy="685800"/>
          </a:xfrm>
        </p:spPr>
        <p:txBody>
          <a:bodyPr/>
          <a:lstStyle/>
          <a:p>
            <a:r>
              <a:rPr lang="de-AT" dirty="0" err="1"/>
              <a:t>DevOps</a:t>
            </a:r>
            <a:r>
              <a:rPr lang="de-AT" dirty="0"/>
              <a:t> Conference</a:t>
            </a:r>
            <a:endParaRPr lang="en-US" dirty="0"/>
          </a:p>
        </p:txBody>
      </p:sp>
      <p:pic>
        <p:nvPicPr>
          <p:cNvPr id="24" name="Content Placeholder 23"/>
          <p:cNvPicPr>
            <a:picLocks noGrp="1" noChangeAspect="1"/>
          </p:cNvPicPr>
          <p:nvPr>
            <p:ph sz="quarter" idx="20"/>
          </p:nvPr>
        </p:nvPicPr>
        <p:blipFill>
          <a:blip r:embed="rId2" cstate="print">
            <a:extLst>
              <a:ext uri="{28A0092B-C50C-407E-A947-70E740481C1C}">
                <a14:useLocalDpi xmlns:a14="http://schemas.microsoft.com/office/drawing/2010/main" val="0"/>
              </a:ext>
            </a:extLst>
          </a:blip>
          <a:stretch>
            <a:fillRect/>
          </a:stretch>
        </p:blipFill>
        <p:spPr/>
      </p:pic>
      <p:sp>
        <p:nvSpPr>
          <p:cNvPr id="2" name="Title 1"/>
          <p:cNvSpPr>
            <a:spLocks noGrp="1"/>
          </p:cNvSpPr>
          <p:nvPr>
            <p:ph type="title"/>
          </p:nvPr>
        </p:nvSpPr>
        <p:spPr/>
        <p:txBody>
          <a:bodyPr/>
          <a:lstStyle/>
          <a:p>
            <a:r>
              <a:rPr lang="en-US" dirty="0"/>
              <a:t>Q&amp;A</a:t>
            </a:r>
          </a:p>
        </p:txBody>
      </p:sp>
      <p:sp>
        <p:nvSpPr>
          <p:cNvPr id="3" name="Text Placeholder 2"/>
          <p:cNvSpPr>
            <a:spLocks noGrp="1"/>
          </p:cNvSpPr>
          <p:nvPr>
            <p:ph type="body" sz="quarter" idx="12"/>
          </p:nvPr>
        </p:nvSpPr>
        <p:spPr/>
        <p:txBody>
          <a:bodyPr/>
          <a:lstStyle/>
          <a:p>
            <a:r>
              <a:rPr lang="en-US"/>
              <a:t>Rainer Stropek</a:t>
            </a:r>
          </a:p>
        </p:txBody>
      </p:sp>
      <p:sp>
        <p:nvSpPr>
          <p:cNvPr id="4" name="Text Placeholder 3"/>
          <p:cNvSpPr>
            <a:spLocks noGrp="1"/>
          </p:cNvSpPr>
          <p:nvPr>
            <p:ph type="body" sz="quarter" idx="13"/>
          </p:nvPr>
        </p:nvSpPr>
        <p:spPr/>
        <p:txBody>
          <a:bodyPr/>
          <a:lstStyle/>
          <a:p>
            <a:r>
              <a:rPr lang="en-US"/>
              <a:t>software architects gmbh</a:t>
            </a:r>
          </a:p>
        </p:txBody>
      </p:sp>
      <p:sp>
        <p:nvSpPr>
          <p:cNvPr id="18" name="Text Placeholder 17"/>
          <p:cNvSpPr>
            <a:spLocks noGrp="1"/>
          </p:cNvSpPr>
          <p:nvPr>
            <p:ph type="body" sz="quarter" idx="15"/>
          </p:nvPr>
        </p:nvSpPr>
        <p:spPr/>
        <p:txBody>
          <a:bodyPr/>
          <a:lstStyle/>
          <a:p>
            <a:r>
              <a:rPr lang="en-US"/>
              <a:t>rainer@timecockpit.com</a:t>
            </a:r>
            <a:br>
              <a:rPr lang="en-US"/>
            </a:br>
            <a:r>
              <a:rPr lang="en-US"/>
              <a:t>http://www.timecockpit.com</a:t>
            </a:r>
            <a:br>
              <a:rPr lang="en-US"/>
            </a:br>
            <a:r>
              <a:rPr lang="en-US"/>
              <a:t>@rstropek</a:t>
            </a:r>
          </a:p>
        </p:txBody>
      </p:sp>
      <p:sp>
        <p:nvSpPr>
          <p:cNvPr id="10" name="Text Placeholder 9"/>
          <p:cNvSpPr>
            <a:spLocks noGrp="1"/>
          </p:cNvSpPr>
          <p:nvPr>
            <p:ph type="body" sz="quarter" idx="25"/>
          </p:nvPr>
        </p:nvSpPr>
        <p:spPr>
          <a:xfrm>
            <a:off x="1144588" y="3135313"/>
            <a:ext cx="3789362" cy="366712"/>
          </a:xfrm>
        </p:spPr>
        <p:txBody>
          <a:bodyPr/>
          <a:lstStyle/>
          <a:p>
            <a:r>
              <a:rPr lang="en-US" dirty="0"/>
              <a:t>Thank your for coming!</a:t>
            </a:r>
          </a:p>
        </p:txBody>
      </p:sp>
      <p:sp>
        <p:nvSpPr>
          <p:cNvPr id="22" name="Content Placeholder 21"/>
          <p:cNvSpPr>
            <a:spLocks noGrp="1"/>
          </p:cNvSpPr>
          <p:nvPr>
            <p:ph sz="quarter" idx="26"/>
          </p:nvPr>
        </p:nvSpPr>
        <p:spPr>
          <a:xfrm>
            <a:off x="5218113" y="2338388"/>
            <a:ext cx="793750" cy="796925"/>
          </a:xfrm>
        </p:spPr>
        <p:txBody>
          <a:bodyPr/>
          <a:lstStyle/>
          <a:p>
            <a:r>
              <a:rPr lang="en-US"/>
              <a:t>Mail</a:t>
            </a:r>
            <a:br>
              <a:rPr lang="en-US"/>
            </a:br>
            <a:r>
              <a:rPr lang="en-US"/>
              <a:t>Web</a:t>
            </a:r>
            <a:br>
              <a:rPr lang="en-US"/>
            </a:br>
            <a:r>
              <a:rPr lang="en-US"/>
              <a:t>Twitter</a:t>
            </a:r>
          </a:p>
        </p:txBody>
      </p:sp>
    </p:spTree>
    <p:extLst>
      <p:ext uri="{BB962C8B-B14F-4D97-AF65-F5344CB8AC3E}">
        <p14:creationId xmlns:p14="http://schemas.microsoft.com/office/powerpoint/2010/main" val="4088726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Your Host</a:t>
            </a:r>
          </a:p>
        </p:txBody>
      </p:sp>
      <p:sp>
        <p:nvSpPr>
          <p:cNvPr id="3" name="Inhaltsplatzhalter 2"/>
          <p:cNvSpPr>
            <a:spLocks noGrp="1"/>
          </p:cNvSpPr>
          <p:nvPr>
            <p:ph sz="quarter" idx="12"/>
          </p:nvPr>
        </p:nvSpPr>
        <p:spPr/>
        <p:txBody>
          <a:bodyPr/>
          <a:lstStyle/>
          <a:p>
            <a:r>
              <a:rPr lang="en-US" dirty="0"/>
              <a:t>Rainer Stropek</a:t>
            </a:r>
          </a:p>
          <a:p>
            <a:pPr lvl="1"/>
            <a:r>
              <a:rPr lang="en-US" dirty="0"/>
              <a:t>Developer, Entrepreneur</a:t>
            </a:r>
          </a:p>
          <a:p>
            <a:pPr lvl="1"/>
            <a:r>
              <a:rPr lang="en-US" dirty="0"/>
              <a:t>MVP Microsoft Azure</a:t>
            </a:r>
          </a:p>
          <a:p>
            <a:pPr lvl="1"/>
            <a:r>
              <a:rPr lang="en-US" dirty="0"/>
              <a:t>MVP Development Technologies</a:t>
            </a:r>
          </a:p>
          <a:p>
            <a:pPr lvl="1"/>
            <a:r>
              <a:rPr lang="en-US" dirty="0"/>
              <a:t>MS Regional Director</a:t>
            </a:r>
          </a:p>
          <a:p>
            <a:pPr lvl="1"/>
            <a:r>
              <a:rPr lang="en-US" dirty="0"/>
              <a:t>Senior Consultant IT-Visions</a:t>
            </a:r>
          </a:p>
          <a:p>
            <a:r>
              <a:rPr lang="en-US" dirty="0"/>
              <a:t>Contact</a:t>
            </a:r>
          </a:p>
          <a:p>
            <a:pPr lvl="1"/>
            <a:r>
              <a:rPr lang="en-US" dirty="0"/>
              <a:t>software architects </a:t>
            </a:r>
            <a:r>
              <a:rPr lang="en-US" dirty="0" err="1"/>
              <a:t>gmbh</a:t>
            </a:r>
            <a:br>
              <a:rPr lang="en-US" dirty="0"/>
            </a:br>
            <a:r>
              <a:rPr lang="en-US" dirty="0">
                <a:hlinkClick r:id="rId2"/>
              </a:rPr>
              <a:t>rainer@timecockpit.com</a:t>
            </a:r>
            <a:br>
              <a:rPr lang="en-US" dirty="0"/>
            </a:br>
            <a:r>
              <a:rPr lang="en-US" dirty="0"/>
              <a:t>Twitter: @</a:t>
            </a:r>
            <a:r>
              <a:rPr lang="en-US" dirty="0" err="1"/>
              <a:t>rstropek</a:t>
            </a:r>
            <a:endParaRPr lang="en-US" dirty="0"/>
          </a:p>
        </p:txBody>
      </p:sp>
      <p:pic>
        <p:nvPicPr>
          <p:cNvPr id="16" name="Inhaltsplatzhalter 15"/>
          <p:cNvPicPr>
            <a:picLocks noGrp="1" noChangeAspect="1"/>
          </p:cNvPicPr>
          <p:nvPr>
            <p:ph sz="quarter" idx="13"/>
          </p:nvPr>
        </p:nvPicPr>
        <p:blipFill>
          <a:blip r:embed="rId3" cstate="email">
            <a:extLst>
              <a:ext uri="{28A0092B-C50C-407E-A947-70E740481C1C}">
                <a14:useLocalDpi xmlns:a14="http://schemas.microsoft.com/office/drawing/2010/main" val="0"/>
              </a:ext>
            </a:extLst>
          </a:blip>
          <a:stretch>
            <a:fillRect/>
          </a:stretch>
        </p:blipFill>
        <p:spPr>
          <a:xfrm>
            <a:off x="5076131" y="1275607"/>
            <a:ext cx="3240285" cy="2160190"/>
          </a:xfrm>
        </p:spPr>
      </p:pic>
      <p:sp>
        <p:nvSpPr>
          <p:cNvPr id="20" name="Textplatzhalter 19"/>
          <p:cNvSpPr>
            <a:spLocks noGrp="1"/>
          </p:cNvSpPr>
          <p:nvPr>
            <p:ph type="body" sz="quarter" idx="23"/>
          </p:nvPr>
        </p:nvSpPr>
        <p:spPr/>
        <p:txBody>
          <a:bodyPr/>
          <a:lstStyle/>
          <a:p>
            <a:endParaRPr lang="en-US"/>
          </a:p>
        </p:txBody>
      </p:sp>
      <p:sp>
        <p:nvSpPr>
          <p:cNvPr id="21" name="Textplatzhalter 20"/>
          <p:cNvSpPr>
            <a:spLocks noGrp="1"/>
          </p:cNvSpPr>
          <p:nvPr>
            <p:ph type="body" sz="quarter" idx="24"/>
          </p:nvPr>
        </p:nvSpPr>
        <p:spPr/>
        <p:txBody>
          <a:bodyPr/>
          <a:lstStyle/>
          <a:p>
            <a:endParaRPr lang="en-US"/>
          </a:p>
        </p:txBody>
      </p:sp>
    </p:spTree>
    <p:extLst>
      <p:ext uri="{BB962C8B-B14F-4D97-AF65-F5344CB8AC3E}">
        <p14:creationId xmlns:p14="http://schemas.microsoft.com/office/powerpoint/2010/main" val="300414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4800"/>
              <a:t>Azure Resource Manager</a:t>
            </a:r>
          </a:p>
        </p:txBody>
      </p:sp>
      <p:sp>
        <p:nvSpPr>
          <p:cNvPr id="3" name="Textplatzhalter 2"/>
          <p:cNvSpPr>
            <a:spLocks noGrp="1"/>
          </p:cNvSpPr>
          <p:nvPr>
            <p:ph type="body" sz="quarter" idx="25"/>
          </p:nvPr>
        </p:nvSpPr>
        <p:spPr/>
        <p:txBody>
          <a:bodyPr/>
          <a:lstStyle/>
          <a:p>
            <a:r>
              <a:rPr lang="en-US"/>
              <a:t>Why do we need ARM?</a:t>
            </a:r>
          </a:p>
        </p:txBody>
      </p:sp>
    </p:spTree>
    <p:extLst>
      <p:ext uri="{BB962C8B-B14F-4D97-AF65-F5344CB8AC3E}">
        <p14:creationId xmlns:p14="http://schemas.microsoft.com/office/powerpoint/2010/main" val="1854979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en-US" dirty="0"/>
              <a:t>Azure Service Management</a:t>
            </a:r>
            <a:endParaRPr lang="de-AT" dirty="0"/>
          </a:p>
        </p:txBody>
      </p:sp>
      <p:sp>
        <p:nvSpPr>
          <p:cNvPr id="3" name="Inhaltsplatzhalter 2"/>
          <p:cNvSpPr>
            <a:spLocks noGrp="1"/>
          </p:cNvSpPr>
          <p:nvPr>
            <p:ph sz="quarter" idx="12"/>
          </p:nvPr>
        </p:nvSpPr>
        <p:spPr/>
        <p:txBody>
          <a:bodyPr/>
          <a:lstStyle/>
          <a:p>
            <a:r>
              <a:rPr lang="en-US" sz="2000" i="1" dirty="0"/>
              <a:t>Azure Service Management API</a:t>
            </a:r>
            <a:r>
              <a:rPr lang="en-US" sz="2000" dirty="0"/>
              <a:t> is the version 1 that provided programmatic access for functionality in the Azure platform.</a:t>
            </a:r>
          </a:p>
          <a:p>
            <a:pPr lvl="1"/>
            <a:r>
              <a:rPr lang="en-US" sz="1400" dirty="0"/>
              <a:t>Exposed as a REST API</a:t>
            </a:r>
          </a:p>
          <a:p>
            <a:r>
              <a:rPr lang="en-US" sz="2000" dirty="0"/>
              <a:t>ASM was XML based and the scripts can be used via PowerShell, CLI</a:t>
            </a:r>
          </a:p>
          <a:p>
            <a:r>
              <a:rPr lang="en-US" sz="2000" dirty="0"/>
              <a:t>ASM can be used to configure Cloud Services, Storage accounts, Virtual Networks.</a:t>
            </a:r>
          </a:p>
          <a:p>
            <a:r>
              <a:rPr lang="en-US" sz="2000" dirty="0"/>
              <a:t>Security Certificates uploaded via Management portal and separated from the binary package required by the cloud app. </a:t>
            </a:r>
          </a:p>
          <a:p>
            <a:endParaRPr lang="de-AT" sz="2000" dirty="0"/>
          </a:p>
        </p:txBody>
      </p:sp>
      <p:sp>
        <p:nvSpPr>
          <p:cNvPr id="7" name="Textplatzhalter 6"/>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677561242"/>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en-US" dirty="0"/>
              <a:t>ASM: Challenges and Limitations</a:t>
            </a:r>
            <a:endParaRPr lang="de-AT" dirty="0"/>
          </a:p>
        </p:txBody>
      </p:sp>
      <p:sp>
        <p:nvSpPr>
          <p:cNvPr id="3" name="Inhaltsplatzhalter 2"/>
          <p:cNvSpPr>
            <a:spLocks noGrp="1"/>
          </p:cNvSpPr>
          <p:nvPr>
            <p:ph sz="quarter" idx="12"/>
          </p:nvPr>
        </p:nvSpPr>
        <p:spPr/>
        <p:txBody>
          <a:bodyPr/>
          <a:lstStyle/>
          <a:p>
            <a:r>
              <a:rPr lang="en-US" dirty="0"/>
              <a:t>There is no way to specify </a:t>
            </a:r>
            <a:r>
              <a:rPr lang="en-US" dirty="0">
                <a:solidFill>
                  <a:schemeClr val="accent2"/>
                </a:solidFill>
              </a:rPr>
              <a:t>multi-region</a:t>
            </a:r>
            <a:r>
              <a:rPr lang="en-US" dirty="0"/>
              <a:t> or </a:t>
            </a:r>
            <a:r>
              <a:rPr lang="en-US" dirty="0">
                <a:solidFill>
                  <a:schemeClr val="accent2"/>
                </a:solidFill>
              </a:rPr>
              <a:t>multi-service</a:t>
            </a:r>
            <a:r>
              <a:rPr lang="en-US" dirty="0"/>
              <a:t> in a single script</a:t>
            </a:r>
          </a:p>
          <a:p>
            <a:pPr lvl="1"/>
            <a:r>
              <a:rPr lang="en-US" dirty="0"/>
              <a:t>Different scripts were used for targeting various services and the execution was orchestrated by the tool</a:t>
            </a:r>
          </a:p>
          <a:p>
            <a:r>
              <a:rPr lang="en-US" dirty="0"/>
              <a:t>Used Affinity Groups concept for close proximity hints</a:t>
            </a:r>
          </a:p>
          <a:p>
            <a:r>
              <a:rPr lang="en-US" dirty="0">
                <a:solidFill>
                  <a:schemeClr val="accent2"/>
                </a:solidFill>
              </a:rPr>
              <a:t>No consistency </a:t>
            </a:r>
            <a:r>
              <a:rPr lang="en-US" dirty="0"/>
              <a:t>in the API exposed by services</a:t>
            </a:r>
          </a:p>
          <a:p>
            <a:pPr lvl="1"/>
            <a:r>
              <a:rPr lang="en-US" dirty="0"/>
              <a:t>XML, some used JSON</a:t>
            </a:r>
          </a:p>
        </p:txBody>
      </p:sp>
      <p:sp>
        <p:nvSpPr>
          <p:cNvPr id="7" name="Textplatzhalter 6"/>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3347316271"/>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en-US" dirty="0"/>
              <a:t>ASM: Challenges and Limitations</a:t>
            </a:r>
            <a:endParaRPr lang="de-AT" dirty="0"/>
          </a:p>
        </p:txBody>
      </p:sp>
      <p:sp>
        <p:nvSpPr>
          <p:cNvPr id="3" name="Inhaltsplatzhalter 2"/>
          <p:cNvSpPr>
            <a:spLocks noGrp="1"/>
          </p:cNvSpPr>
          <p:nvPr>
            <p:ph sz="quarter" idx="12"/>
          </p:nvPr>
        </p:nvSpPr>
        <p:spPr/>
        <p:txBody>
          <a:bodyPr/>
          <a:lstStyle/>
          <a:p>
            <a:r>
              <a:rPr lang="en-US" dirty="0"/>
              <a:t>Organizing </a:t>
            </a:r>
            <a:r>
              <a:rPr lang="en-US" dirty="0">
                <a:solidFill>
                  <a:schemeClr val="accent2"/>
                </a:solidFill>
              </a:rPr>
              <a:t>1000s of resources </a:t>
            </a:r>
            <a:r>
              <a:rPr lang="en-US" dirty="0"/>
              <a:t>across the organization was hard</a:t>
            </a:r>
          </a:p>
          <a:p>
            <a:r>
              <a:rPr lang="en-US" dirty="0">
                <a:solidFill>
                  <a:schemeClr val="accent2"/>
                </a:solidFill>
              </a:rPr>
              <a:t>Limited access control </a:t>
            </a:r>
            <a:r>
              <a:rPr lang="en-US" dirty="0"/>
              <a:t>exposed in the model.</a:t>
            </a:r>
          </a:p>
          <a:p>
            <a:pPr lvl="1"/>
            <a:r>
              <a:rPr lang="en-US" dirty="0"/>
              <a:t>Subscription co-administrator for providing user access</a:t>
            </a:r>
          </a:p>
          <a:p>
            <a:r>
              <a:rPr lang="en-US" dirty="0">
                <a:solidFill>
                  <a:schemeClr val="accent2"/>
                </a:solidFill>
              </a:rPr>
              <a:t>Limited auditing available </a:t>
            </a:r>
            <a:r>
              <a:rPr lang="en-US" dirty="0"/>
              <a:t>from the portal</a:t>
            </a:r>
          </a:p>
          <a:p>
            <a:pPr lvl="1"/>
            <a:r>
              <a:rPr lang="en-US" dirty="0"/>
              <a:t>The </a:t>
            </a:r>
            <a:r>
              <a:rPr lang="en-US" b="1" dirty="0"/>
              <a:t>List Subscription Operations</a:t>
            </a:r>
            <a:r>
              <a:rPr lang="en-US" dirty="0"/>
              <a:t> operation returns a list of create, update, and delete operations that were performed on a subscription during the specified timeframe.</a:t>
            </a:r>
          </a:p>
          <a:p>
            <a:pPr lvl="1"/>
            <a:endParaRPr lang="en-US" dirty="0"/>
          </a:p>
        </p:txBody>
      </p:sp>
      <p:sp>
        <p:nvSpPr>
          <p:cNvPr id="7" name="Textplatzhalter 6"/>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882056442"/>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1759720" y="330689"/>
            <a:ext cx="7238378" cy="4482124"/>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67232" rIns="25215" bIns="25215" rtlCol="0" anchor="b" anchorCtr="0"/>
          <a:lstStyle/>
          <a:p>
            <a:pPr algn="ctr" defTabSz="685529"/>
            <a:endParaRPr lang="en-US" sz="588" dirty="0">
              <a:gradFill>
                <a:gsLst>
                  <a:gs pos="0">
                    <a:srgbClr val="FFFFFF"/>
                  </a:gs>
                  <a:gs pos="100000">
                    <a:srgbClr val="FFFFFF"/>
                  </a:gs>
                </a:gsLst>
                <a:lin ang="5400000" scaled="0"/>
              </a:gradFill>
              <a:ea typeface="Segoe UI" pitchFamily="34" charset="0"/>
              <a:cs typeface="Segoe UI" pitchFamily="34" charset="0"/>
            </a:endParaRPr>
          </a:p>
        </p:txBody>
      </p:sp>
      <p:sp>
        <p:nvSpPr>
          <p:cNvPr id="3" name="Subtitle 2"/>
          <p:cNvSpPr>
            <a:spLocks noGrp="1"/>
          </p:cNvSpPr>
          <p:nvPr>
            <p:ph idx="4294967295"/>
          </p:nvPr>
        </p:nvSpPr>
        <p:spPr>
          <a:xfrm>
            <a:off x="225272" y="1002114"/>
            <a:ext cx="1624325" cy="2267584"/>
          </a:xfrm>
          <a:prstGeom prst="rect">
            <a:avLst/>
          </a:prstGeom>
        </p:spPr>
        <p:txBody>
          <a:bodyPr>
            <a:noAutofit/>
          </a:bodyPr>
          <a:lstStyle/>
          <a:p>
            <a:pPr marL="0" indent="0">
              <a:buNone/>
            </a:pPr>
            <a:r>
              <a:rPr lang="en-US" sz="1800" dirty="0"/>
              <a:t>Consistent Management Layer</a:t>
            </a:r>
            <a:endParaRPr lang="en-US" sz="1350" dirty="0"/>
          </a:p>
        </p:txBody>
      </p:sp>
      <p:grpSp>
        <p:nvGrpSpPr>
          <p:cNvPr id="1196" name="Group 1195"/>
          <p:cNvGrpSpPr/>
          <p:nvPr/>
        </p:nvGrpSpPr>
        <p:grpSpPr>
          <a:xfrm>
            <a:off x="1916670" y="458573"/>
            <a:ext cx="6948209" cy="4141022"/>
            <a:chOff x="2805240" y="470794"/>
            <a:chExt cx="9450047" cy="5632077"/>
          </a:xfrm>
        </p:grpSpPr>
        <p:pic>
          <p:nvPicPr>
            <p:cNvPr id="460" name="Picture 459"/>
            <p:cNvPicPr>
              <a:picLocks noChangeAspect="1"/>
            </p:cNvPicPr>
            <p:nvPr/>
          </p:nvPicPr>
          <p:blipFill>
            <a:blip r:embed="rId3"/>
            <a:stretch>
              <a:fillRect/>
            </a:stretch>
          </p:blipFill>
          <p:spPr>
            <a:xfrm>
              <a:off x="2805240" y="470794"/>
              <a:ext cx="9450047" cy="5632077"/>
            </a:xfrm>
            <a:prstGeom prst="rect">
              <a:avLst/>
            </a:prstGeom>
          </p:spPr>
        </p:pic>
        <p:sp>
          <p:nvSpPr>
            <p:cNvPr id="1195" name="Rectangle 1194"/>
            <p:cNvSpPr/>
            <p:nvPr/>
          </p:nvSpPr>
          <p:spPr>
            <a:xfrm>
              <a:off x="2860952" y="1573117"/>
              <a:ext cx="3837607" cy="202920"/>
            </a:xfrm>
            <a:prstGeom prst="rect">
              <a:avLst/>
            </a:prstGeom>
            <a:solidFill>
              <a:srgbClr val="8DC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76" b="1" cap="all" dirty="0"/>
                <a:t>Azure Resource Manager API</a:t>
              </a:r>
            </a:p>
          </p:txBody>
        </p:sp>
      </p:grpSp>
    </p:spTree>
    <p:extLst>
      <p:ext uri="{BB962C8B-B14F-4D97-AF65-F5344CB8AC3E}">
        <p14:creationId xmlns:p14="http://schemas.microsoft.com/office/powerpoint/2010/main" val="522193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Areas of Focus</a:t>
            </a:r>
          </a:p>
        </p:txBody>
      </p:sp>
      <p:sp>
        <p:nvSpPr>
          <p:cNvPr id="2" name="Textplatzhalter 1"/>
          <p:cNvSpPr>
            <a:spLocks noGrp="1"/>
          </p:cNvSpPr>
          <p:nvPr>
            <p:ph type="body" sz="quarter" idx="23"/>
          </p:nvPr>
        </p:nvSpPr>
        <p:spPr/>
        <p:txBody>
          <a:bodyPr/>
          <a:lstStyle/>
          <a:p>
            <a:endParaRPr lang="de-AT"/>
          </a:p>
        </p:txBody>
      </p:sp>
      <p:grpSp>
        <p:nvGrpSpPr>
          <p:cNvPr id="13" name="Group 12"/>
          <p:cNvGrpSpPr/>
          <p:nvPr/>
        </p:nvGrpSpPr>
        <p:grpSpPr>
          <a:xfrm>
            <a:off x="594115" y="1675326"/>
            <a:ext cx="2167502" cy="2096725"/>
            <a:chOff x="1646237" y="2506662"/>
            <a:chExt cx="2276475" cy="2247459"/>
          </a:xfrm>
        </p:grpSpPr>
        <p:pic>
          <p:nvPicPr>
            <p:cNvPr id="6" name="Picture 5"/>
            <p:cNvPicPr>
              <a:picLocks noChangeAspect="1"/>
            </p:cNvPicPr>
            <p:nvPr/>
          </p:nvPicPr>
          <p:blipFill>
            <a:blip r:embed="rId3"/>
            <a:stretch>
              <a:fillRect/>
            </a:stretch>
          </p:blipFill>
          <p:spPr>
            <a:xfrm>
              <a:off x="1646237" y="2506662"/>
              <a:ext cx="2276475" cy="1638300"/>
            </a:xfrm>
            <a:prstGeom prst="rect">
              <a:avLst/>
            </a:prstGeom>
          </p:spPr>
        </p:pic>
        <p:sp>
          <p:nvSpPr>
            <p:cNvPr id="9" name="TextBox 8"/>
            <p:cNvSpPr txBox="1"/>
            <p:nvPr/>
          </p:nvSpPr>
          <p:spPr>
            <a:xfrm>
              <a:off x="2294261" y="4259263"/>
              <a:ext cx="1027673" cy="494858"/>
            </a:xfrm>
            <a:prstGeom prst="rect">
              <a:avLst/>
            </a:prstGeom>
            <a:noFill/>
          </p:spPr>
          <p:txBody>
            <a:bodyPr wrap="none" lIns="134464" tIns="107571" rIns="134464" bIns="107571" rtlCol="0">
              <a:spAutoFit/>
            </a:bodyPr>
            <a:lstStyle/>
            <a:p>
              <a:pPr algn="ctr">
                <a:lnSpc>
                  <a:spcPct val="90000"/>
                </a:lnSpc>
                <a:spcAft>
                  <a:spcPts val="441"/>
                </a:spcAft>
              </a:pPr>
              <a:r>
                <a:rPr lang="en-US" sz="1765" dirty="0">
                  <a:gradFill>
                    <a:gsLst>
                      <a:gs pos="2917">
                        <a:schemeClr val="tx1"/>
                      </a:gs>
                      <a:gs pos="30000">
                        <a:schemeClr val="tx1"/>
                      </a:gs>
                    </a:gsLst>
                    <a:lin ang="5400000" scaled="0"/>
                  </a:gradFill>
                </a:rPr>
                <a:t>Deploy</a:t>
              </a:r>
            </a:p>
          </p:txBody>
        </p:sp>
      </p:grpSp>
      <p:grpSp>
        <p:nvGrpSpPr>
          <p:cNvPr id="14" name="Group 13"/>
          <p:cNvGrpSpPr/>
          <p:nvPr/>
        </p:nvGrpSpPr>
        <p:grpSpPr>
          <a:xfrm>
            <a:off x="3195848" y="1762867"/>
            <a:ext cx="2394229" cy="1963096"/>
            <a:chOff x="5075237" y="2625724"/>
            <a:chExt cx="2514600" cy="2104223"/>
          </a:xfrm>
        </p:grpSpPr>
        <p:pic>
          <p:nvPicPr>
            <p:cNvPr id="7" name="Picture 6"/>
            <p:cNvPicPr>
              <a:picLocks noChangeAspect="1"/>
            </p:cNvPicPr>
            <p:nvPr/>
          </p:nvPicPr>
          <p:blipFill>
            <a:blip r:embed="rId4"/>
            <a:stretch>
              <a:fillRect/>
            </a:stretch>
          </p:blipFill>
          <p:spPr>
            <a:xfrm>
              <a:off x="5075237" y="2625724"/>
              <a:ext cx="2514600" cy="1400175"/>
            </a:xfrm>
            <a:prstGeom prst="rect">
              <a:avLst/>
            </a:prstGeom>
          </p:spPr>
        </p:pic>
        <p:sp>
          <p:nvSpPr>
            <p:cNvPr id="11" name="TextBox 10"/>
            <p:cNvSpPr txBox="1"/>
            <p:nvPr/>
          </p:nvSpPr>
          <p:spPr>
            <a:xfrm>
              <a:off x="5702726" y="4235089"/>
              <a:ext cx="1228223" cy="494858"/>
            </a:xfrm>
            <a:prstGeom prst="rect">
              <a:avLst/>
            </a:prstGeom>
            <a:noFill/>
          </p:spPr>
          <p:txBody>
            <a:bodyPr wrap="none" lIns="134464" tIns="107571" rIns="134464" bIns="107571" rtlCol="0">
              <a:spAutoFit/>
            </a:bodyPr>
            <a:lstStyle/>
            <a:p>
              <a:pPr algn="ctr">
                <a:lnSpc>
                  <a:spcPct val="90000"/>
                </a:lnSpc>
                <a:spcAft>
                  <a:spcPts val="441"/>
                </a:spcAft>
              </a:pPr>
              <a:r>
                <a:rPr lang="en-US" sz="1765" dirty="0">
                  <a:gradFill>
                    <a:gsLst>
                      <a:gs pos="2917">
                        <a:schemeClr val="tx1"/>
                      </a:gs>
                      <a:gs pos="30000">
                        <a:schemeClr val="tx1"/>
                      </a:gs>
                    </a:gsLst>
                    <a:lin ang="5400000" scaled="0"/>
                  </a:gradFill>
                </a:rPr>
                <a:t>Organize</a:t>
              </a:r>
            </a:p>
          </p:txBody>
        </p:sp>
      </p:grpSp>
      <p:grpSp>
        <p:nvGrpSpPr>
          <p:cNvPr id="15" name="Group 14"/>
          <p:cNvGrpSpPr/>
          <p:nvPr/>
        </p:nvGrpSpPr>
        <p:grpSpPr>
          <a:xfrm>
            <a:off x="5972664" y="1808389"/>
            <a:ext cx="2521195" cy="1927888"/>
            <a:chOff x="8961437" y="2687636"/>
            <a:chExt cx="2647950" cy="2066484"/>
          </a:xfrm>
        </p:grpSpPr>
        <p:pic>
          <p:nvPicPr>
            <p:cNvPr id="8" name="Picture 7"/>
            <p:cNvPicPr>
              <a:picLocks noChangeAspect="1"/>
            </p:cNvPicPr>
            <p:nvPr/>
          </p:nvPicPr>
          <p:blipFill>
            <a:blip r:embed="rId5"/>
            <a:stretch>
              <a:fillRect/>
            </a:stretch>
          </p:blipFill>
          <p:spPr>
            <a:xfrm>
              <a:off x="8961437" y="2687636"/>
              <a:ext cx="2647950" cy="1276350"/>
            </a:xfrm>
            <a:prstGeom prst="rect">
              <a:avLst/>
            </a:prstGeom>
          </p:spPr>
        </p:pic>
        <p:sp>
          <p:nvSpPr>
            <p:cNvPr id="12" name="TextBox 11"/>
            <p:cNvSpPr txBox="1"/>
            <p:nvPr/>
          </p:nvSpPr>
          <p:spPr>
            <a:xfrm>
              <a:off x="9753797" y="4259262"/>
              <a:ext cx="1063230" cy="494858"/>
            </a:xfrm>
            <a:prstGeom prst="rect">
              <a:avLst/>
            </a:prstGeom>
            <a:noFill/>
          </p:spPr>
          <p:txBody>
            <a:bodyPr wrap="none" lIns="134464" tIns="107571" rIns="134464" bIns="107571" rtlCol="0">
              <a:spAutoFit/>
            </a:bodyPr>
            <a:lstStyle/>
            <a:p>
              <a:pPr algn="ctr">
                <a:lnSpc>
                  <a:spcPct val="90000"/>
                </a:lnSpc>
                <a:spcAft>
                  <a:spcPts val="441"/>
                </a:spcAft>
              </a:pPr>
              <a:r>
                <a:rPr lang="en-US" sz="1765" dirty="0">
                  <a:gradFill>
                    <a:gsLst>
                      <a:gs pos="2917">
                        <a:schemeClr val="tx1"/>
                      </a:gs>
                      <a:gs pos="30000">
                        <a:schemeClr val="tx1"/>
                      </a:gs>
                    </a:gsLst>
                    <a:lin ang="5400000" scaled="0"/>
                  </a:gradFill>
                </a:rPr>
                <a:t>Control</a:t>
              </a:r>
            </a:p>
          </p:txBody>
        </p:sp>
      </p:grpSp>
    </p:spTree>
    <p:extLst>
      <p:ext uri="{BB962C8B-B14F-4D97-AF65-F5344CB8AC3E}">
        <p14:creationId xmlns:p14="http://schemas.microsoft.com/office/powerpoint/2010/main" val="3589888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a:t>Deploying with ARM</a:t>
            </a:r>
            <a:endParaRPr lang="de-AT" dirty="0"/>
          </a:p>
        </p:txBody>
      </p:sp>
      <p:sp>
        <p:nvSpPr>
          <p:cNvPr id="5" name="Inhaltsplatzhalter 4"/>
          <p:cNvSpPr>
            <a:spLocks noGrp="1"/>
          </p:cNvSpPr>
          <p:nvPr>
            <p:ph sz="quarter" idx="12"/>
          </p:nvPr>
        </p:nvSpPr>
        <p:spPr/>
        <p:txBody>
          <a:bodyPr/>
          <a:lstStyle/>
          <a:p>
            <a:r>
              <a:rPr lang="en-US" dirty="0"/>
              <a:t>template-driven</a:t>
            </a:r>
          </a:p>
          <a:p>
            <a:r>
              <a:rPr lang="en-US" dirty="0"/>
              <a:t>declarative</a:t>
            </a:r>
          </a:p>
          <a:p>
            <a:r>
              <a:rPr lang="en-US" dirty="0"/>
              <a:t>idempotent</a:t>
            </a:r>
          </a:p>
          <a:p>
            <a:r>
              <a:rPr lang="en-US" dirty="0"/>
              <a:t>multi-service</a:t>
            </a:r>
          </a:p>
          <a:p>
            <a:r>
              <a:rPr lang="en-US" dirty="0"/>
              <a:t>multi-region</a:t>
            </a:r>
          </a:p>
          <a:p>
            <a:r>
              <a:rPr lang="en-US" dirty="0"/>
              <a:t>extensible</a:t>
            </a:r>
          </a:p>
        </p:txBody>
      </p:sp>
      <p:sp>
        <p:nvSpPr>
          <p:cNvPr id="6" name="Textplatzhalter 5"/>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1208102703"/>
      </p:ext>
    </p:extLst>
  </p:cSld>
  <p:clrMapOvr>
    <a:masterClrMapping/>
  </p:clrMapOvr>
  <p:transition spd="slow">
    <p:push/>
  </p:transition>
</p:sld>
</file>

<file path=ppt/theme/theme1.xml><?xml version="1.0" encoding="utf-8"?>
<a:theme xmlns:a="http://schemas.openxmlformats.org/drawingml/2006/main" name="Larissa-Design">
  <a:themeElements>
    <a:clrScheme name="Custom 1">
      <a:dk1>
        <a:srgbClr val="595959"/>
      </a:dk1>
      <a:lt1>
        <a:srgbClr val="FFFFFF"/>
      </a:lt1>
      <a:dk2>
        <a:srgbClr val="7F7F7F"/>
      </a:dk2>
      <a:lt2>
        <a:srgbClr val="F2F2F2"/>
      </a:lt2>
      <a:accent1>
        <a:srgbClr val="0071BC"/>
      </a:accent1>
      <a:accent2>
        <a:srgbClr val="72BF44"/>
      </a:accent2>
      <a:accent3>
        <a:srgbClr val="C52A1C"/>
      </a:accent3>
      <a:accent4>
        <a:srgbClr val="FFCC00"/>
      </a:accent4>
      <a:accent5>
        <a:srgbClr val="50A5DC"/>
      </a:accent5>
      <a:accent6>
        <a:srgbClr val="9DD435"/>
      </a:accent6>
      <a:hlink>
        <a:srgbClr val="0070C0"/>
      </a:hlink>
      <a:folHlink>
        <a:srgbClr val="00B0F0"/>
      </a:folHlink>
    </a:clrScheme>
    <a:fontScheme name="software architects">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3.xml><?xml version="1.0" encoding="utf-8"?>
<a:theme xmlns:a="http://schemas.openxmlformats.org/drawingml/2006/main" name="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859</Words>
  <Application>Microsoft Office PowerPoint</Application>
  <PresentationFormat>On-screen Show (16:9)</PresentationFormat>
  <Paragraphs>153</Paragraphs>
  <Slides>19</Slides>
  <Notes>2</Notes>
  <HiddenSlides>2</HiddenSlides>
  <MMClips>0</MMClips>
  <ScaleCrop>false</ScaleCrop>
  <HeadingPairs>
    <vt:vector size="6" baseType="variant">
      <vt:variant>
        <vt:lpstr>Fonts Used</vt:lpstr>
      </vt:variant>
      <vt:variant>
        <vt:i4>10</vt:i4>
      </vt:variant>
      <vt:variant>
        <vt:lpstr>Theme</vt:lpstr>
      </vt:variant>
      <vt:variant>
        <vt:i4>5</vt:i4>
      </vt:variant>
      <vt:variant>
        <vt:lpstr>Slide Titles</vt:lpstr>
      </vt:variant>
      <vt:variant>
        <vt:i4>19</vt:i4>
      </vt:variant>
    </vt:vector>
  </HeadingPairs>
  <TitlesOfParts>
    <vt:vector size="34" baseType="lpstr">
      <vt:lpstr>ＭＳ Ｐゴシック</vt:lpstr>
      <vt:lpstr>Arial</vt:lpstr>
      <vt:lpstr>Avenir LT Pro 45 Book</vt:lpstr>
      <vt:lpstr>Calibri</vt:lpstr>
      <vt:lpstr>Consolas</vt:lpstr>
      <vt:lpstr>Segoe UI</vt:lpstr>
      <vt:lpstr>Segoe UI Light</vt:lpstr>
      <vt:lpstr>Segoe UI Semilight</vt:lpstr>
      <vt:lpstr>Wingdings</vt:lpstr>
      <vt:lpstr>Wingdings 3</vt:lpstr>
      <vt:lpstr>Larissa-Design</vt:lpstr>
      <vt:lpstr>BUILD CHARCOAL BACKGROUND</vt:lpstr>
      <vt:lpstr>Azure Event</vt:lpstr>
      <vt:lpstr>1_Office Theme</vt:lpstr>
      <vt:lpstr>5-30629_Build_Template_WHITE</vt:lpstr>
      <vt:lpstr>ARM</vt:lpstr>
      <vt:lpstr>Your Host</vt:lpstr>
      <vt:lpstr>Azure Resource Manager</vt:lpstr>
      <vt:lpstr>Azure Service Management</vt:lpstr>
      <vt:lpstr>ASM: Challenges and Limitations</vt:lpstr>
      <vt:lpstr>ASM: Challenges and Limitations</vt:lpstr>
      <vt:lpstr>PowerPoint Presentation</vt:lpstr>
      <vt:lpstr>Areas of Focus</vt:lpstr>
      <vt:lpstr>Deploying with ARM</vt:lpstr>
      <vt:lpstr>PowerPoint Presentation</vt:lpstr>
      <vt:lpstr>Helper Scripts</vt:lpstr>
      <vt:lpstr>Resources</vt:lpstr>
      <vt:lpstr>PowerPoint Presentation</vt:lpstr>
      <vt:lpstr>Azure CLI 2.0</vt:lpstr>
      <vt:lpstr>Support for IaaS and PaaS</vt:lpstr>
      <vt:lpstr>PowerPoint Presentation</vt:lpstr>
      <vt:lpstr>Advanced Concepts, Resources</vt:lpstr>
      <vt:lpstr>Summary</vt:lpstr>
      <vt:lpstr>Q&amp;A</vt:lpstr>
    </vt:vector>
  </TitlesOfParts>
  <Company>software architects gmbh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softarch Presentation Template</dc:title>
  <dc:subject/>
  <dc:creator>Rainer Stropek</dc:creator>
  <cp:keywords/>
  <dc:description/>
  <cp:lastModifiedBy>Rainer Stropek</cp:lastModifiedBy>
  <cp:revision>554</cp:revision>
  <dcterms:created xsi:type="dcterms:W3CDTF">2008-12-21T08:14:37Z</dcterms:created>
  <dcterms:modified xsi:type="dcterms:W3CDTF">2017-04-06T06:39:41Z</dcterms:modified>
  <cp:contentStatus>Template</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0x0101006C90029AD581154692170791F90B0BA6</vt:lpwstr>
  </property>
</Properties>
</file>

<file path=docProps/thumbnail.jpeg>
</file>